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201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00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ustomXml" Target="../customXml/item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F273E-9717-D2B8-B065-C45390B64D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FAAC6E-D44F-51CB-BE47-A64F6E28DA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DF90A3-2E37-919A-B0DA-D29DA626D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FF0C9-B260-4638-8232-002E520D6670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3E500-8BA5-1418-B036-B656FA37D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F2A572-D79C-6D9E-11BE-1F6FB0348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9B34A-9CB8-4263-A6FD-EAFBE4715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741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F2134-5BC9-77FF-5766-CC7649E33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DDA9F1-4511-C527-E578-C083D1816E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AA36A1-F4A5-AD7A-3E0C-F6F818071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FF0C9-B260-4638-8232-002E520D6670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34251B-0D97-A326-4AEB-9E7828FB6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D8F7B-D811-F90F-035D-8CFDA2B03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9B34A-9CB8-4263-A6FD-EAFBE4715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540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FCED27-879B-BB6E-FC12-A9E2DBC43C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FABA39-2017-4BBF-7B15-FED5C309BE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8CC311-6346-57C9-F689-B62F8982C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FF0C9-B260-4638-8232-002E520D6670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F83D6A-7D7F-E4E6-792E-C0856F71A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800568-16C4-8141-BD47-3EA2C81CD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9B34A-9CB8-4263-A6FD-EAFBE4715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972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05789-E8A0-0E5F-462B-85CA0BA8C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182621-118A-A304-7DF2-0E8FAD17DF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EC69A3-DD4B-86D8-F73E-1FEF28705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FF0C9-B260-4638-8232-002E520D6670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C45FD2-FEB1-ECEC-C34D-ACED19316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D2496F-D323-4691-59BB-23DE0D9E9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9B34A-9CB8-4263-A6FD-EAFBE4715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089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AE46D-FA85-FB4F-52A0-F052BE1E1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D7DED4-4049-80CD-A0D9-04281541D3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56F964-C0A0-6D82-4452-B866B870C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FF0C9-B260-4638-8232-002E520D6670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65698B-6AA1-5143-D794-9889A2867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BCF40C-3D14-1190-0FA1-C3719EF53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9B34A-9CB8-4263-A6FD-EAFBE4715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586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1764C-03DF-4211-34ED-44424333E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D367D9-829A-99C6-A80A-F11173690F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CA6544-8021-63D6-EAD9-B14E461307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1F5490-905F-459C-C353-6383E1484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FF0C9-B260-4638-8232-002E520D6670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D4C67B-3DE4-EE1B-B4CC-88BC061A7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3C106C-A4B3-9840-578A-AFF34ACF1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9B34A-9CB8-4263-A6FD-EAFBE4715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349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C499C-493E-2875-487E-66956FFA7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3CF0B5-0809-FF46-ADCE-553D8CF66B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204F28-FE0D-8ECB-E70F-EF9D404A00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7125D3-D82E-3DA3-212C-5636B62154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330DD8-F77E-BCDD-6BC8-94D1EA07EF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32BFF7-0475-C360-D1B7-495A801E3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FF0C9-B260-4638-8232-002E520D6670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66493E7-B92B-CA1D-9340-4755A95CE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E72A3B-2368-53D8-1A22-5C7F0B442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9B34A-9CB8-4263-A6FD-EAFBE4715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892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B6A69-EB2C-A909-399C-29DCC3C7A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0DB7E0-CCF2-5E77-8B09-DAE1E3AC9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FF0C9-B260-4638-8232-002E520D6670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5EAB0B-CDDE-B60E-D32F-1BC7B9B12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2C979F-B207-6DC2-C378-60A3D9DFA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9B34A-9CB8-4263-A6FD-EAFBE4715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078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BC8406-A883-279B-B6C7-9175F8089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FF0C9-B260-4638-8232-002E520D6670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A77C0C-B72C-B9EC-7F31-4642920D0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141934-4668-5402-FC08-91D5B1D22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9B34A-9CB8-4263-A6FD-EAFBE4715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145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3768A-AFC7-5C47-1757-D57EAB7A7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70043-5896-45DF-9500-C6A9979846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375279-FBF9-3D21-9F41-603522BBB6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4A25B5-7DDE-D4E8-1F7C-307BC2231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FF0C9-B260-4638-8232-002E520D6670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2B638E-E391-22E7-EE8C-BAA3E65AB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C7F3FE-0D8B-F9A4-E716-AB07C2724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9B34A-9CB8-4263-A6FD-EAFBE4715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62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28090-1E14-5769-C8DA-F3CB7476A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9FC0C0-784F-29BC-C796-9EFB71ABB2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D03853-6CCB-AB57-664D-E6C778D6C6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892188-C13F-D625-1419-37AC87BBA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FF0C9-B260-4638-8232-002E520D6670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528C89-FAC4-5B27-5870-BA5D7CDC4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176559-363E-712C-7B64-85F29F045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9B34A-9CB8-4263-A6FD-EAFBE4715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419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FCB970-4707-46CC-65BA-704FDD246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B114B9-82D6-85DB-931D-F6455EE5E8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50749D-9E65-D3EF-AA4A-3C1DA5AEB0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90FF0C9-B260-4638-8232-002E520D6670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E0F2FD-220A-6969-98E1-3B4924E107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33EAEC-CAB2-9580-D2D3-7F2C0C2156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889B34A-9CB8-4263-A6FD-EAFBE4715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546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and person with text&#10;&#10;AI-generated content may be incorrect.">
            <a:extLst>
              <a:ext uri="{FF2B5EF4-FFF2-40B4-BE49-F238E27FC236}">
                <a16:creationId xmlns:a16="http://schemas.microsoft.com/office/drawing/2014/main" id="{4B88F419-6ABC-4ECA-403F-0FC05449BD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422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oster with people standing in front of a wave&#10;&#10;AI-generated content may be incorrect.">
            <a:extLst>
              <a:ext uri="{FF2B5EF4-FFF2-40B4-BE49-F238E27FC236}">
                <a16:creationId xmlns:a16="http://schemas.microsoft.com/office/drawing/2014/main" id="{18CF1EA3-BFF1-7643-D011-2EA8B7059A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59C1365-6F76-9ED1-FDD0-E6328DB32CED}"/>
              </a:ext>
            </a:extLst>
          </p:cNvPr>
          <p:cNvSpPr txBox="1"/>
          <p:nvPr/>
        </p:nvSpPr>
        <p:spPr>
          <a:xfrm>
            <a:off x="3393948" y="2306988"/>
            <a:ext cx="5404104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TW" altLang="en-US" b="1" dirty="0">
                <a:solidFill>
                  <a:schemeClr val="accent5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主持</a:t>
            </a:r>
            <a:br>
              <a:rPr lang="en-US" altLang="zh-TW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zh-TW" altLang="en-US" sz="72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黃紹文博士</a:t>
            </a:r>
            <a:br>
              <a:rPr lang="en-US" altLang="zh-TW" sz="72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zh-TW" altLang="en-US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香港公匙基建論壇首席行業應用顧問</a:t>
            </a:r>
            <a:endParaRPr lang="en-US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042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4C2300-2535-4C1D-60BE-37DD4D8CB3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oster with people standing in front of a wave&#10;&#10;AI-generated content may be incorrect.">
            <a:extLst>
              <a:ext uri="{FF2B5EF4-FFF2-40B4-BE49-F238E27FC236}">
                <a16:creationId xmlns:a16="http://schemas.microsoft.com/office/drawing/2014/main" id="{89091DDE-2AD2-847A-523B-D0B65D233B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6DE3E0B-62D7-FA5E-4670-8D5D465D569B}"/>
              </a:ext>
            </a:extLst>
          </p:cNvPr>
          <p:cNvSpPr/>
          <p:nvPr/>
        </p:nvSpPr>
        <p:spPr>
          <a:xfrm>
            <a:off x="0" y="2400300"/>
            <a:ext cx="12192000" cy="39319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E6029D-CFAB-5D24-93F0-83BD14236B84}"/>
              </a:ext>
            </a:extLst>
          </p:cNvPr>
          <p:cNvSpPr txBox="1"/>
          <p:nvPr/>
        </p:nvSpPr>
        <p:spPr>
          <a:xfrm>
            <a:off x="0" y="2596896"/>
            <a:ext cx="12192000" cy="203132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br>
              <a:rPr lang="en-US" altLang="zh-TW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zh-TW" altLang="en-US" sz="72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鄧飛議員</a:t>
            </a:r>
            <a:r>
              <a:rPr lang="en-US" altLang="zh-TW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MH, JP</a:t>
            </a:r>
            <a:br>
              <a:rPr lang="en-US" altLang="zh-TW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zh-TW" altLang="en-US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立法會議員</a:t>
            </a:r>
            <a:br>
              <a:rPr lang="en-US" altLang="zh-TW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zh-TW" altLang="en-US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香港教育工作者聯會 副會長</a:t>
            </a:r>
            <a:endParaRPr lang="zh-TW" altLang="en-US" b="1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D883FA-9823-7687-05FD-A9C45D7D28EC}"/>
              </a:ext>
            </a:extLst>
          </p:cNvPr>
          <p:cNvSpPr txBox="1"/>
          <p:nvPr/>
        </p:nvSpPr>
        <p:spPr>
          <a:xfrm>
            <a:off x="2142745" y="2418588"/>
            <a:ext cx="76799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支援香港教育系統數碼化及</a:t>
            </a:r>
            <a:r>
              <a:rPr lang="en-US" altLang="zh-TW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ESG</a:t>
            </a:r>
            <a:r>
              <a:rPr lang="zh-TW" altLang="en-US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發展的政府政策</a:t>
            </a:r>
          </a:p>
          <a:p>
            <a:pPr algn="ctr"/>
            <a:r>
              <a:rPr lang="zh-TW" altLang="en-US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endParaRPr lang="en-US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333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9F65A8-A816-872F-13EB-A8219D2691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oster with people standing in front of a wave&#10;&#10;AI-generated content may be incorrect.">
            <a:extLst>
              <a:ext uri="{FF2B5EF4-FFF2-40B4-BE49-F238E27FC236}">
                <a16:creationId xmlns:a16="http://schemas.microsoft.com/office/drawing/2014/main" id="{6C726C6A-9E41-0ED5-8F5D-1B19E6A42D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307408F-19C3-3E9A-BFBC-33C6B76318C7}"/>
              </a:ext>
            </a:extLst>
          </p:cNvPr>
          <p:cNvSpPr/>
          <p:nvPr/>
        </p:nvSpPr>
        <p:spPr>
          <a:xfrm>
            <a:off x="0" y="2400300"/>
            <a:ext cx="12192000" cy="39319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941787-9641-B6CD-B438-D24E41CAB09A}"/>
              </a:ext>
            </a:extLst>
          </p:cNvPr>
          <p:cNvSpPr txBox="1"/>
          <p:nvPr/>
        </p:nvSpPr>
        <p:spPr>
          <a:xfrm>
            <a:off x="0" y="2551837"/>
            <a:ext cx="12192000" cy="175432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br>
              <a:rPr lang="en-US" altLang="zh-TW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zh-TW" altLang="en-US" sz="72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吳池力博士</a:t>
            </a:r>
            <a:br>
              <a:rPr lang="en-US" altLang="zh-TW" sz="72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zh-TW" altLang="en-US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香港理工大學 科技及創新政策研究中心助理主任</a:t>
            </a:r>
            <a:endParaRPr lang="zh-TW" altLang="en-US" b="1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CB79EB-E02A-932C-A833-52845FFBD682}"/>
              </a:ext>
            </a:extLst>
          </p:cNvPr>
          <p:cNvSpPr txBox="1"/>
          <p:nvPr/>
        </p:nvSpPr>
        <p:spPr>
          <a:xfrm>
            <a:off x="655320" y="2418588"/>
            <a:ext cx="10881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香港首例 </a:t>
            </a:r>
            <a:r>
              <a:rPr lang="en-US" altLang="zh-TW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— </a:t>
            </a:r>
            <a:r>
              <a:rPr lang="zh-TW" altLang="en-US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香港理工大學利用區塊鏈平台實現內地學生學歷的跨境自動驗證 </a:t>
            </a:r>
            <a:r>
              <a:rPr lang="en-US" altLang="zh-TW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— </a:t>
            </a:r>
            <a:r>
              <a:rPr lang="zh-TW" altLang="en-US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其優勢和與 </a:t>
            </a:r>
            <a:r>
              <a:rPr lang="en-US" altLang="zh-TW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ESG </a:t>
            </a:r>
            <a:r>
              <a:rPr lang="zh-TW" altLang="en-US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的相關性 </a:t>
            </a:r>
            <a:endParaRPr lang="en-US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810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527ECA-AB81-A3BA-24EC-9B121785F2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oster with people standing in front of a wave&#10;&#10;AI-generated content may be incorrect.">
            <a:extLst>
              <a:ext uri="{FF2B5EF4-FFF2-40B4-BE49-F238E27FC236}">
                <a16:creationId xmlns:a16="http://schemas.microsoft.com/office/drawing/2014/main" id="{104A6264-9701-491F-D42A-D8D6EC4D48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90AFE6A-9A7A-A8FC-328F-F0524869AA74}"/>
              </a:ext>
            </a:extLst>
          </p:cNvPr>
          <p:cNvSpPr/>
          <p:nvPr/>
        </p:nvSpPr>
        <p:spPr>
          <a:xfrm>
            <a:off x="0" y="2400300"/>
            <a:ext cx="12192000" cy="39319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DDFE2B-6D15-F851-DF1D-C9B35BD24B5E}"/>
              </a:ext>
            </a:extLst>
          </p:cNvPr>
          <p:cNvSpPr txBox="1"/>
          <p:nvPr/>
        </p:nvSpPr>
        <p:spPr>
          <a:xfrm>
            <a:off x="0" y="2551837"/>
            <a:ext cx="12192000" cy="2031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br>
              <a:rPr lang="en-US" altLang="zh-TW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zh-TW" altLang="en-US" sz="72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蔡世鴻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MH</a:t>
            </a:r>
            <a:br>
              <a:rPr lang="en-US" altLang="zh-TW" sz="72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zh-TW" altLang="en-US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中華基督教會協和小學（長沙灣）校長</a:t>
            </a:r>
            <a:endParaRPr lang="en-US" altLang="zh-TW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ctr"/>
            <a:r>
              <a:rPr lang="zh-TW" altLang="en-US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教育評議會主席</a:t>
            </a:r>
            <a:endParaRPr lang="zh-TW" altLang="en-US" b="1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CEF586-3D13-AAD6-ABAB-BF794524021F}"/>
              </a:ext>
            </a:extLst>
          </p:cNvPr>
          <p:cNvSpPr txBox="1"/>
          <p:nvPr/>
        </p:nvSpPr>
        <p:spPr>
          <a:xfrm>
            <a:off x="655320" y="2418588"/>
            <a:ext cx="10881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推動全校性的數字化和</a:t>
            </a:r>
            <a:r>
              <a:rPr lang="en-US" altLang="zh-TW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ESG</a:t>
            </a:r>
            <a:r>
              <a:rPr lang="zh-TW" altLang="en-US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變革最關鍵的第一步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9565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文件" ma:contentTypeID="0x010100EA3C6F449E1C954F8E631DF62F6561C5" ma:contentTypeVersion="14" ma:contentTypeDescription="建立新的文件。" ma:contentTypeScope="" ma:versionID="52a308a5c333e05c59e9f7e8060690f5">
  <xsd:schema xmlns:xsd="http://www.w3.org/2001/XMLSchema" xmlns:xs="http://www.w3.org/2001/XMLSchema" xmlns:p="http://schemas.microsoft.com/office/2006/metadata/properties" xmlns:ns2="0bbb4b91-0ee2-4151-84b1-5b97fa409fe8" xmlns:ns3="8e1bf359-2b41-46a4-8b9b-3ece4fb97bbe" targetNamespace="http://schemas.microsoft.com/office/2006/metadata/properties" ma:root="true" ma:fieldsID="a29115ae61d4af068a4a7563c1e792aa" ns2:_="" ns3:_="">
    <xsd:import namespace="0bbb4b91-0ee2-4151-84b1-5b97fa409fe8"/>
    <xsd:import namespace="8e1bf359-2b41-46a4-8b9b-3ece4fb97b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bb4b91-0ee2-4151-84b1-5b97fa409fe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影像標籤" ma:readOnly="false" ma:fieldId="{5cf76f15-5ced-4ddc-b409-7134ff3c332f}" ma:taxonomyMulti="true" ma:sspId="e4e264a9-5b14-4428-b4aa-7e2898a0ce9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1bf359-2b41-46a4-8b9b-3ece4fb97bbe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ec0ea1f8-702a-4b02-b20d-4f5b4019ce63}" ma:internalName="TaxCatchAll" ma:showField="CatchAllData" ma:web="8e1bf359-2b41-46a4-8b9b-3ece4fb97bb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內容類型"/>
        <xsd:element ref="dc:title" minOccurs="0" maxOccurs="1" ma:index="4" ma:displayName="標題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bbb4b91-0ee2-4151-84b1-5b97fa409fe8">
      <Terms xmlns="http://schemas.microsoft.com/office/infopath/2007/PartnerControls"/>
    </lcf76f155ced4ddcb4097134ff3c332f>
    <TaxCatchAll xmlns="8e1bf359-2b41-46a4-8b9b-3ece4fb97bbe" xsi:nil="true"/>
  </documentManagement>
</p:properties>
</file>

<file path=customXml/itemProps1.xml><?xml version="1.0" encoding="utf-8"?>
<ds:datastoreItem xmlns:ds="http://schemas.openxmlformats.org/officeDocument/2006/customXml" ds:itemID="{4E5C0E77-FB23-4490-BB46-484CB3C882A6}"/>
</file>

<file path=customXml/itemProps2.xml><?xml version="1.0" encoding="utf-8"?>
<ds:datastoreItem xmlns:ds="http://schemas.openxmlformats.org/officeDocument/2006/customXml" ds:itemID="{A6E8F818-E44A-4385-BEA6-767A2CB07620}"/>
</file>

<file path=customXml/itemProps3.xml><?xml version="1.0" encoding="utf-8"?>
<ds:datastoreItem xmlns:ds="http://schemas.openxmlformats.org/officeDocument/2006/customXml" ds:itemID="{A3FC7131-594D-4F1A-8B82-35DCEF16C5E5}"/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195</Words>
  <Application>Microsoft Office PowerPoint</Application>
  <PresentationFormat>Widescreen</PresentationFormat>
  <Paragraphs>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Microsoft JhengHei</vt:lpstr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Jordan Hui</dc:creator>
  <cp:lastModifiedBy>Jordan Hui</cp:lastModifiedBy>
  <cp:revision>6</cp:revision>
  <dcterms:created xsi:type="dcterms:W3CDTF">2025-06-30T07:48:21Z</dcterms:created>
  <dcterms:modified xsi:type="dcterms:W3CDTF">2025-06-30T11:51:29Z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0x010100EA3C6F449E1C954F8E631DF62F6561C5</vt:lpwstr>
  </property>
  <property fmtid="{D5CDD505-2E9C-101B-9397-08002B2CF9AE}" pid="3" name="Order">
    <vt:r8>531700</vt:r8>
  </property>
  <property fmtid="{D5CDD505-2E9C-101B-9397-08002B2CF9AE}" pid="4" name="TriggerFlowInfo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ComplianceAssetId">
    <vt:lpwstr/>
  </property>
  <property fmtid="{D5CDD505-2E9C-101B-9397-08002B2CF9AE}" pid="8" name="_ExtendedDescription">
    <vt:lpwstr/>
  </property>
</Properties>
</file>