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0" r:id="rId5"/>
    <p:sldId id="261" r:id="rId6"/>
    <p:sldId id="266" r:id="rId7"/>
    <p:sldId id="262" r:id="rId8"/>
    <p:sldId id="267" r:id="rId9"/>
    <p:sldId id="268" r:id="rId10"/>
    <p:sldId id="269" r:id="rId11"/>
    <p:sldId id="275" r:id="rId12"/>
    <p:sldId id="277" r:id="rId13"/>
    <p:sldId id="270" r:id="rId14"/>
    <p:sldId id="276" r:id="rId15"/>
    <p:sldId id="271" r:id="rId16"/>
    <p:sldId id="272" r:id="rId17"/>
    <p:sldId id="263" r:id="rId18"/>
    <p:sldId id="278" r:id="rId19"/>
    <p:sldId id="279" r:id="rId20"/>
    <p:sldId id="281" r:id="rId21"/>
    <p:sldId id="280" r:id="rId22"/>
    <p:sldId id="282" r:id="rId23"/>
    <p:sldId id="283" r:id="rId24"/>
    <p:sldId id="264" r:id="rId25"/>
    <p:sldId id="273" r:id="rId26"/>
  </p:sldIdLst>
  <p:sldSz cx="12192000" cy="6858000"/>
  <p:notesSz cx="6858000" cy="9144000"/>
  <p:embeddedFontLst>
    <p:embeddedFont>
      <p:font typeface="等线" panose="02010600030101010101" pitchFamily="2" charset="-122"/>
      <p:regular r:id="rId27"/>
      <p:bold r:id="rId28"/>
    </p:embeddedFont>
    <p:embeddedFont>
      <p:font typeface="鸿雷板书简体-正式版" panose="00000505000000000000" pitchFamily="2" charset="-122"/>
      <p:regular r:id="rId29"/>
    </p:embeddedFont>
    <p:embeddedFont>
      <p:font typeface="霞鹜文楷 GB" panose="02020500000000000000" pitchFamily="18" charset="-122"/>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E9B"/>
    <a:srgbClr val="BFD9FF"/>
    <a:srgbClr val="183BA8"/>
    <a:srgbClr val="B3CEEB"/>
    <a:srgbClr val="3458B6"/>
    <a:srgbClr val="4260B8"/>
    <a:srgbClr val="F6F7FA"/>
    <a:srgbClr val="0F3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snapToGrid="0" showGuides="1">
      <p:cViewPr varScale="1">
        <p:scale>
          <a:sx n="111" d="100"/>
          <a:sy n="111" d="100"/>
        </p:scale>
        <p:origin x="173" y="82"/>
      </p:cViewPr>
      <p:guideLst>
        <p:guide orient="horz" pos="134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8" name="图片 7" descr="日历&#10;&#10;AI 生成的内容可能不正确。">
            <a:extLst>
              <a:ext uri="{FF2B5EF4-FFF2-40B4-BE49-F238E27FC236}">
                <a16:creationId xmlns:a16="http://schemas.microsoft.com/office/drawing/2014/main" id="{D4410C1E-7A88-D3A1-7436-F8A6C73150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69C33F6D-1A09-6644-F0DF-08BD2BC4DE9E}"/>
              </a:ext>
            </a:extLst>
          </p:cNvPr>
          <p:cNvSpPr>
            <a:spLocks noGrp="1"/>
          </p:cNvSpPr>
          <p:nvPr>
            <p:ph type="ctrTitle"/>
          </p:nvPr>
        </p:nvSpPr>
        <p:spPr>
          <a:xfrm>
            <a:off x="1524000" y="1122363"/>
            <a:ext cx="9144000" cy="2387600"/>
          </a:xfrm>
        </p:spPr>
        <p:txBody>
          <a:bodyPr anchor="b"/>
          <a:lstStyle>
            <a:lvl1pPr algn="ctr">
              <a:defRPr sz="6000">
                <a:solidFill>
                  <a:srgbClr val="FFC000"/>
                </a:solidFill>
              </a:defRPr>
            </a:lvl1pPr>
          </a:lstStyle>
          <a:p>
            <a:r>
              <a:rPr lang="zh-CN" altLang="en-US" dirty="0"/>
              <a:t>单击此处编辑母版标题样式</a:t>
            </a:r>
          </a:p>
        </p:txBody>
      </p:sp>
      <p:sp>
        <p:nvSpPr>
          <p:cNvPr id="3" name="副标题 2">
            <a:extLst>
              <a:ext uri="{FF2B5EF4-FFF2-40B4-BE49-F238E27FC236}">
                <a16:creationId xmlns:a16="http://schemas.microsoft.com/office/drawing/2014/main" id="{CF1F3C00-276B-AB7C-5DF9-CFAE20944D18}"/>
              </a:ext>
            </a:extLst>
          </p:cNvPr>
          <p:cNvSpPr>
            <a:spLocks noGrp="1"/>
          </p:cNvSpPr>
          <p:nvPr>
            <p:ph type="subTitle" idx="1"/>
          </p:nvPr>
        </p:nvSpPr>
        <p:spPr>
          <a:xfrm>
            <a:off x="1524000" y="3602038"/>
            <a:ext cx="9144000" cy="1655762"/>
          </a:xfrm>
        </p:spPr>
        <p:txBody>
          <a:bodyPr/>
          <a:lstStyle>
            <a:lvl1pPr marL="0" indent="0" algn="ctr">
              <a:buNone/>
              <a:defRPr sz="24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Tree>
    <p:extLst>
      <p:ext uri="{BB962C8B-B14F-4D97-AF65-F5344CB8AC3E}">
        <p14:creationId xmlns:p14="http://schemas.microsoft.com/office/powerpoint/2010/main" val="2509890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97CF5BCE-B5E0-8E0E-603D-C14900A81BE2}"/>
              </a:ext>
            </a:extLst>
          </p:cNvPr>
          <p:cNvSpPr/>
          <p:nvPr userDrawn="1"/>
        </p:nvSpPr>
        <p:spPr>
          <a:xfrm>
            <a:off x="0" y="0"/>
            <a:ext cx="12192000" cy="2816679"/>
          </a:xfrm>
          <a:prstGeom prst="rect">
            <a:avLst/>
          </a:prstGeom>
          <a:solidFill>
            <a:srgbClr val="0F3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建筑, 大, 灯光, 侧面&#10;&#10;AI 生成的内容可能不正确。">
            <a:extLst>
              <a:ext uri="{FF2B5EF4-FFF2-40B4-BE49-F238E27FC236}">
                <a16:creationId xmlns:a16="http://schemas.microsoft.com/office/drawing/2014/main" id="{4ACDDB1D-D6CF-7B81-5781-3D887C7F4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8393" y="538844"/>
            <a:ext cx="3823608" cy="2279584"/>
          </a:xfrm>
          <a:prstGeom prst="rect">
            <a:avLst/>
          </a:prstGeom>
        </p:spPr>
      </p:pic>
      <p:sp>
        <p:nvSpPr>
          <p:cNvPr id="8" name="标题 1">
            <a:extLst>
              <a:ext uri="{FF2B5EF4-FFF2-40B4-BE49-F238E27FC236}">
                <a16:creationId xmlns:a16="http://schemas.microsoft.com/office/drawing/2014/main" id="{1607D8CE-144B-610A-5F85-BF52E5493FC4}"/>
              </a:ext>
            </a:extLst>
          </p:cNvPr>
          <p:cNvSpPr txBox="1">
            <a:spLocks/>
          </p:cNvSpPr>
          <p:nvPr userDrawn="1"/>
        </p:nvSpPr>
        <p:spPr>
          <a:xfrm>
            <a:off x="3573235" y="353969"/>
            <a:ext cx="5244192" cy="14666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altLang="zh-CN" sz="6000" dirty="0">
                <a:solidFill>
                  <a:srgbClr val="183BA8"/>
                </a:solidFill>
              </a:rPr>
              <a:t>CATALOGUE</a:t>
            </a:r>
            <a:endParaRPr lang="zh-CN" altLang="en-US" sz="6000" dirty="0">
              <a:solidFill>
                <a:srgbClr val="183BA8"/>
              </a:solidFill>
            </a:endParaRPr>
          </a:p>
        </p:txBody>
      </p:sp>
      <p:sp>
        <p:nvSpPr>
          <p:cNvPr id="2" name="标题 1">
            <a:extLst>
              <a:ext uri="{FF2B5EF4-FFF2-40B4-BE49-F238E27FC236}">
                <a16:creationId xmlns:a16="http://schemas.microsoft.com/office/drawing/2014/main" id="{5CA116E2-7B28-8905-47D2-C624E5BABB0E}"/>
              </a:ext>
            </a:extLst>
          </p:cNvPr>
          <p:cNvSpPr>
            <a:spLocks noGrp="1"/>
          </p:cNvSpPr>
          <p:nvPr>
            <p:ph type="title" hasCustomPrompt="1"/>
          </p:nvPr>
        </p:nvSpPr>
        <p:spPr>
          <a:xfrm>
            <a:off x="5328557" y="672375"/>
            <a:ext cx="1534885" cy="738293"/>
          </a:xfrm>
        </p:spPr>
        <p:txBody>
          <a:bodyPr>
            <a:normAutofit/>
          </a:bodyPr>
          <a:lstStyle>
            <a:lvl1pPr algn="ctr">
              <a:defRPr sz="4000" b="1">
                <a:solidFill>
                  <a:schemeClr val="bg1"/>
                </a:solidFill>
              </a:defRPr>
            </a:lvl1pPr>
          </a:lstStyle>
          <a:p>
            <a:r>
              <a:rPr lang="zh-CN" altLang="en-US" dirty="0"/>
              <a:t>目录</a:t>
            </a:r>
          </a:p>
        </p:txBody>
      </p:sp>
      <p:sp>
        <p:nvSpPr>
          <p:cNvPr id="9" name="矩形: 圆角 8">
            <a:extLst>
              <a:ext uri="{FF2B5EF4-FFF2-40B4-BE49-F238E27FC236}">
                <a16:creationId xmlns:a16="http://schemas.microsoft.com/office/drawing/2014/main" id="{6F306E5A-D8F2-8CBF-DD29-21502A1299A9}"/>
              </a:ext>
            </a:extLst>
          </p:cNvPr>
          <p:cNvSpPr/>
          <p:nvPr userDrawn="1"/>
        </p:nvSpPr>
        <p:spPr>
          <a:xfrm>
            <a:off x="465364" y="1755321"/>
            <a:ext cx="2114550" cy="4171950"/>
          </a:xfrm>
          <a:prstGeom prst="roundRect">
            <a:avLst>
              <a:gd name="adj" fmla="val 476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5858F8FE-C961-8499-F5BE-EC0BC6198559}"/>
              </a:ext>
            </a:extLst>
          </p:cNvPr>
          <p:cNvSpPr txBox="1"/>
          <p:nvPr userDrawn="1"/>
        </p:nvSpPr>
        <p:spPr>
          <a:xfrm>
            <a:off x="1061298" y="1755321"/>
            <a:ext cx="877163" cy="923330"/>
          </a:xfrm>
          <a:prstGeom prst="rect">
            <a:avLst/>
          </a:prstGeom>
          <a:noFill/>
          <a:ln>
            <a:noFill/>
          </a:ln>
        </p:spPr>
        <p:txBody>
          <a:bodyPr wrap="none" rtlCol="0">
            <a:spAutoFit/>
          </a:bodyPr>
          <a:lstStyle/>
          <a:p>
            <a:r>
              <a:rPr lang="en-US" altLang="zh-CN" sz="5400" b="1" dirty="0">
                <a:solidFill>
                  <a:srgbClr val="183BA8"/>
                </a:solidFill>
              </a:rPr>
              <a:t>01</a:t>
            </a:r>
            <a:endParaRPr lang="zh-CN" altLang="en-US" sz="5400" b="1" dirty="0">
              <a:solidFill>
                <a:srgbClr val="183BA8"/>
              </a:solidFill>
            </a:endParaRPr>
          </a:p>
        </p:txBody>
      </p:sp>
      <p:sp>
        <p:nvSpPr>
          <p:cNvPr id="11" name="椭圆 10">
            <a:extLst>
              <a:ext uri="{FF2B5EF4-FFF2-40B4-BE49-F238E27FC236}">
                <a16:creationId xmlns:a16="http://schemas.microsoft.com/office/drawing/2014/main" id="{5DB68F9E-2BD9-B565-4548-063761BB4097}"/>
              </a:ext>
            </a:extLst>
          </p:cNvPr>
          <p:cNvSpPr/>
          <p:nvPr userDrawn="1"/>
        </p:nvSpPr>
        <p:spPr>
          <a:xfrm>
            <a:off x="840921" y="2828926"/>
            <a:ext cx="1240972" cy="1240972"/>
          </a:xfrm>
          <a:prstGeom prst="ellipse">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ECDA82D2-01C8-2595-1F5F-C421E82E9491}"/>
              </a:ext>
            </a:extLst>
          </p:cNvPr>
          <p:cNvGrpSpPr/>
          <p:nvPr userDrawn="1"/>
        </p:nvGrpSpPr>
        <p:grpSpPr>
          <a:xfrm>
            <a:off x="2749663" y="1755321"/>
            <a:ext cx="2114550" cy="4171950"/>
            <a:chOff x="465364" y="1755321"/>
            <a:chExt cx="2114550" cy="4171950"/>
          </a:xfrm>
        </p:grpSpPr>
        <p:sp>
          <p:nvSpPr>
            <p:cNvPr id="14" name="矩形: 圆角 13">
              <a:extLst>
                <a:ext uri="{FF2B5EF4-FFF2-40B4-BE49-F238E27FC236}">
                  <a16:creationId xmlns:a16="http://schemas.microsoft.com/office/drawing/2014/main" id="{B997E7D8-5AB4-833E-ED7B-1373D26997EE}"/>
                </a:ext>
              </a:extLst>
            </p:cNvPr>
            <p:cNvSpPr/>
            <p:nvPr userDrawn="1"/>
          </p:nvSpPr>
          <p:spPr>
            <a:xfrm>
              <a:off x="465364" y="1755321"/>
              <a:ext cx="2114550" cy="4171950"/>
            </a:xfrm>
            <a:prstGeom prst="roundRect">
              <a:avLst>
                <a:gd name="adj" fmla="val 476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80FE93BA-22EA-7ADE-E972-4212EDF67783}"/>
                </a:ext>
              </a:extLst>
            </p:cNvPr>
            <p:cNvSpPr txBox="1"/>
            <p:nvPr userDrawn="1"/>
          </p:nvSpPr>
          <p:spPr>
            <a:xfrm>
              <a:off x="1061358" y="1755321"/>
              <a:ext cx="877163" cy="923330"/>
            </a:xfrm>
            <a:prstGeom prst="rect">
              <a:avLst/>
            </a:prstGeom>
            <a:noFill/>
          </p:spPr>
          <p:txBody>
            <a:bodyPr wrap="none" rtlCol="0">
              <a:spAutoFit/>
            </a:bodyPr>
            <a:lstStyle/>
            <a:p>
              <a:r>
                <a:rPr lang="en-US" altLang="zh-CN" sz="5400" b="1" dirty="0">
                  <a:solidFill>
                    <a:srgbClr val="183BA8"/>
                  </a:solidFill>
                </a:rPr>
                <a:t>02</a:t>
              </a:r>
              <a:endParaRPr lang="zh-CN" altLang="en-US" sz="5400" b="1" dirty="0">
                <a:solidFill>
                  <a:srgbClr val="183BA8"/>
                </a:solidFill>
              </a:endParaRPr>
            </a:p>
          </p:txBody>
        </p:sp>
        <p:sp>
          <p:nvSpPr>
            <p:cNvPr id="16" name="椭圆 15">
              <a:extLst>
                <a:ext uri="{FF2B5EF4-FFF2-40B4-BE49-F238E27FC236}">
                  <a16:creationId xmlns:a16="http://schemas.microsoft.com/office/drawing/2014/main" id="{184287E2-16EF-CED7-0A2E-DB53023BE0D4}"/>
                </a:ext>
              </a:extLst>
            </p:cNvPr>
            <p:cNvSpPr/>
            <p:nvPr userDrawn="1"/>
          </p:nvSpPr>
          <p:spPr>
            <a:xfrm>
              <a:off x="840921" y="2828926"/>
              <a:ext cx="1240972" cy="1240972"/>
            </a:xfrm>
            <a:prstGeom prst="ellipse">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89F19BC0-B325-4ED7-7632-10F4CC744FBF}"/>
              </a:ext>
            </a:extLst>
          </p:cNvPr>
          <p:cNvGrpSpPr/>
          <p:nvPr userDrawn="1"/>
        </p:nvGrpSpPr>
        <p:grpSpPr>
          <a:xfrm>
            <a:off x="5033962" y="1755321"/>
            <a:ext cx="2114550" cy="4171950"/>
            <a:chOff x="465364" y="1755321"/>
            <a:chExt cx="2114550" cy="4171950"/>
          </a:xfrm>
        </p:grpSpPr>
        <p:sp>
          <p:nvSpPr>
            <p:cNvPr id="18" name="矩形: 圆角 17">
              <a:extLst>
                <a:ext uri="{FF2B5EF4-FFF2-40B4-BE49-F238E27FC236}">
                  <a16:creationId xmlns:a16="http://schemas.microsoft.com/office/drawing/2014/main" id="{C9D47B8A-4B05-8A93-DD9E-302C0E6CED51}"/>
                </a:ext>
              </a:extLst>
            </p:cNvPr>
            <p:cNvSpPr/>
            <p:nvPr userDrawn="1"/>
          </p:nvSpPr>
          <p:spPr>
            <a:xfrm>
              <a:off x="465364" y="1755321"/>
              <a:ext cx="2114550" cy="4171950"/>
            </a:xfrm>
            <a:prstGeom prst="roundRect">
              <a:avLst>
                <a:gd name="adj" fmla="val 476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D67F908F-D236-B1F4-CF53-385CF2A62B5E}"/>
                </a:ext>
              </a:extLst>
            </p:cNvPr>
            <p:cNvSpPr txBox="1"/>
            <p:nvPr userDrawn="1"/>
          </p:nvSpPr>
          <p:spPr>
            <a:xfrm>
              <a:off x="1061358" y="1755321"/>
              <a:ext cx="877163" cy="923330"/>
            </a:xfrm>
            <a:prstGeom prst="rect">
              <a:avLst/>
            </a:prstGeom>
            <a:noFill/>
          </p:spPr>
          <p:txBody>
            <a:bodyPr wrap="none" rtlCol="0">
              <a:spAutoFit/>
            </a:bodyPr>
            <a:lstStyle/>
            <a:p>
              <a:r>
                <a:rPr lang="en-US" altLang="zh-CN" sz="5400" b="1" dirty="0">
                  <a:solidFill>
                    <a:srgbClr val="183BA8"/>
                  </a:solidFill>
                </a:rPr>
                <a:t>03</a:t>
              </a:r>
              <a:endParaRPr lang="zh-CN" altLang="en-US" sz="5400" b="1" dirty="0">
                <a:solidFill>
                  <a:srgbClr val="183BA8"/>
                </a:solidFill>
              </a:endParaRPr>
            </a:p>
          </p:txBody>
        </p:sp>
        <p:sp>
          <p:nvSpPr>
            <p:cNvPr id="20" name="椭圆 19">
              <a:extLst>
                <a:ext uri="{FF2B5EF4-FFF2-40B4-BE49-F238E27FC236}">
                  <a16:creationId xmlns:a16="http://schemas.microsoft.com/office/drawing/2014/main" id="{C857C3EC-AF13-94A8-C383-FE271C53A3F3}"/>
                </a:ext>
              </a:extLst>
            </p:cNvPr>
            <p:cNvSpPr/>
            <p:nvPr userDrawn="1"/>
          </p:nvSpPr>
          <p:spPr>
            <a:xfrm>
              <a:off x="840921" y="2828926"/>
              <a:ext cx="1240972" cy="1240972"/>
            </a:xfrm>
            <a:prstGeom prst="ellipse">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DC3365B1-DDEF-2261-068A-ACD4E8441550}"/>
              </a:ext>
            </a:extLst>
          </p:cNvPr>
          <p:cNvGrpSpPr/>
          <p:nvPr userDrawn="1"/>
        </p:nvGrpSpPr>
        <p:grpSpPr>
          <a:xfrm>
            <a:off x="7318261" y="1755321"/>
            <a:ext cx="2114550" cy="4171950"/>
            <a:chOff x="465364" y="1755321"/>
            <a:chExt cx="2114550" cy="4171950"/>
          </a:xfrm>
        </p:grpSpPr>
        <p:sp>
          <p:nvSpPr>
            <p:cNvPr id="22" name="矩形: 圆角 21">
              <a:extLst>
                <a:ext uri="{FF2B5EF4-FFF2-40B4-BE49-F238E27FC236}">
                  <a16:creationId xmlns:a16="http://schemas.microsoft.com/office/drawing/2014/main" id="{7620BA04-31F0-44BF-5ED9-4135062258C5}"/>
                </a:ext>
              </a:extLst>
            </p:cNvPr>
            <p:cNvSpPr/>
            <p:nvPr userDrawn="1"/>
          </p:nvSpPr>
          <p:spPr>
            <a:xfrm>
              <a:off x="465364" y="1755321"/>
              <a:ext cx="2114550" cy="4171950"/>
            </a:xfrm>
            <a:prstGeom prst="roundRect">
              <a:avLst>
                <a:gd name="adj" fmla="val 476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B28C2587-8447-218F-2716-1CCA9A8DB232}"/>
                </a:ext>
              </a:extLst>
            </p:cNvPr>
            <p:cNvSpPr txBox="1"/>
            <p:nvPr userDrawn="1"/>
          </p:nvSpPr>
          <p:spPr>
            <a:xfrm>
              <a:off x="1061358" y="1755321"/>
              <a:ext cx="877163" cy="923330"/>
            </a:xfrm>
            <a:prstGeom prst="rect">
              <a:avLst/>
            </a:prstGeom>
            <a:noFill/>
          </p:spPr>
          <p:txBody>
            <a:bodyPr wrap="none" rtlCol="0">
              <a:spAutoFit/>
            </a:bodyPr>
            <a:lstStyle/>
            <a:p>
              <a:r>
                <a:rPr lang="en-US" altLang="zh-CN" sz="5400" b="1" dirty="0">
                  <a:solidFill>
                    <a:srgbClr val="183BA8"/>
                  </a:solidFill>
                </a:rPr>
                <a:t>04</a:t>
              </a:r>
              <a:endParaRPr lang="zh-CN" altLang="en-US" sz="5400" b="1" dirty="0">
                <a:solidFill>
                  <a:srgbClr val="183BA8"/>
                </a:solidFill>
              </a:endParaRPr>
            </a:p>
          </p:txBody>
        </p:sp>
        <p:sp>
          <p:nvSpPr>
            <p:cNvPr id="24" name="椭圆 23">
              <a:extLst>
                <a:ext uri="{FF2B5EF4-FFF2-40B4-BE49-F238E27FC236}">
                  <a16:creationId xmlns:a16="http://schemas.microsoft.com/office/drawing/2014/main" id="{F391908F-2D34-7AE8-2DB8-4E30B974328E}"/>
                </a:ext>
              </a:extLst>
            </p:cNvPr>
            <p:cNvSpPr/>
            <p:nvPr userDrawn="1"/>
          </p:nvSpPr>
          <p:spPr>
            <a:xfrm>
              <a:off x="840921" y="2828926"/>
              <a:ext cx="1240972" cy="1240972"/>
            </a:xfrm>
            <a:prstGeom prst="ellipse">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415CD3B6-3F29-CE72-77A8-F323D71CC525}"/>
              </a:ext>
            </a:extLst>
          </p:cNvPr>
          <p:cNvGrpSpPr/>
          <p:nvPr userDrawn="1"/>
        </p:nvGrpSpPr>
        <p:grpSpPr>
          <a:xfrm>
            <a:off x="9602561" y="1755321"/>
            <a:ext cx="2114550" cy="4171950"/>
            <a:chOff x="465364" y="1755321"/>
            <a:chExt cx="2114550" cy="4171950"/>
          </a:xfrm>
        </p:grpSpPr>
        <p:sp>
          <p:nvSpPr>
            <p:cNvPr id="26" name="矩形: 圆角 25">
              <a:extLst>
                <a:ext uri="{FF2B5EF4-FFF2-40B4-BE49-F238E27FC236}">
                  <a16:creationId xmlns:a16="http://schemas.microsoft.com/office/drawing/2014/main" id="{4BAC1359-0160-AB51-F2A1-6F6CDE3BDEED}"/>
                </a:ext>
              </a:extLst>
            </p:cNvPr>
            <p:cNvSpPr/>
            <p:nvPr userDrawn="1"/>
          </p:nvSpPr>
          <p:spPr>
            <a:xfrm>
              <a:off x="465364" y="1755321"/>
              <a:ext cx="2114550" cy="4171950"/>
            </a:xfrm>
            <a:prstGeom prst="roundRect">
              <a:avLst>
                <a:gd name="adj" fmla="val 476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734AB0BC-B987-2EA7-9CDB-4608ED175BE8}"/>
                </a:ext>
              </a:extLst>
            </p:cNvPr>
            <p:cNvSpPr txBox="1"/>
            <p:nvPr userDrawn="1"/>
          </p:nvSpPr>
          <p:spPr>
            <a:xfrm>
              <a:off x="1061358" y="1755321"/>
              <a:ext cx="877163" cy="923330"/>
            </a:xfrm>
            <a:prstGeom prst="rect">
              <a:avLst/>
            </a:prstGeom>
            <a:noFill/>
          </p:spPr>
          <p:txBody>
            <a:bodyPr wrap="none" rtlCol="0">
              <a:spAutoFit/>
            </a:bodyPr>
            <a:lstStyle/>
            <a:p>
              <a:r>
                <a:rPr lang="en-US" altLang="zh-CN" sz="5400" b="1" dirty="0">
                  <a:solidFill>
                    <a:srgbClr val="183BA8"/>
                  </a:solidFill>
                </a:rPr>
                <a:t>05</a:t>
              </a:r>
              <a:endParaRPr lang="zh-CN" altLang="en-US" sz="5400" b="1" dirty="0">
                <a:solidFill>
                  <a:srgbClr val="183BA8"/>
                </a:solidFill>
              </a:endParaRPr>
            </a:p>
          </p:txBody>
        </p:sp>
        <p:sp>
          <p:nvSpPr>
            <p:cNvPr id="28" name="椭圆 27">
              <a:extLst>
                <a:ext uri="{FF2B5EF4-FFF2-40B4-BE49-F238E27FC236}">
                  <a16:creationId xmlns:a16="http://schemas.microsoft.com/office/drawing/2014/main" id="{6F4CA37E-1A3E-B14F-D1CF-5FD85F6184E1}"/>
                </a:ext>
              </a:extLst>
            </p:cNvPr>
            <p:cNvSpPr/>
            <p:nvPr userDrawn="1"/>
          </p:nvSpPr>
          <p:spPr>
            <a:xfrm>
              <a:off x="840921" y="2828926"/>
              <a:ext cx="1240972" cy="1240972"/>
            </a:xfrm>
            <a:prstGeom prst="ellipse">
              <a:avLst/>
            </a:prstGeom>
            <a:solidFill>
              <a:srgbClr val="F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4560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pic>
        <p:nvPicPr>
          <p:cNvPr id="8" name="图片 7" descr="形状, 圆圈&#10;&#10;AI 生成的内容可能不正确。">
            <a:extLst>
              <a:ext uri="{FF2B5EF4-FFF2-40B4-BE49-F238E27FC236}">
                <a16:creationId xmlns:a16="http://schemas.microsoft.com/office/drawing/2014/main" id="{5621B497-B20A-EFD0-1954-907A434E9B3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CEA96B97-8ECF-4DC2-4E89-3763393BD39C}"/>
              </a:ext>
            </a:extLst>
          </p:cNvPr>
          <p:cNvSpPr>
            <a:spLocks noGrp="1"/>
          </p:cNvSpPr>
          <p:nvPr>
            <p:ph type="title"/>
          </p:nvPr>
        </p:nvSpPr>
        <p:spPr>
          <a:xfrm>
            <a:off x="3510642" y="1709738"/>
            <a:ext cx="7836807" cy="2852737"/>
          </a:xfrm>
        </p:spPr>
        <p:txBody>
          <a:bodyPr anchor="b"/>
          <a:lstStyle>
            <a:lvl1pPr>
              <a:defRPr sz="6000"/>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C6F610B2-12E0-D491-8EDB-EBB3D8DC69CE}"/>
              </a:ext>
            </a:extLst>
          </p:cNvPr>
          <p:cNvSpPr>
            <a:spLocks noGrp="1"/>
          </p:cNvSpPr>
          <p:nvPr>
            <p:ph type="body" idx="1"/>
          </p:nvPr>
        </p:nvSpPr>
        <p:spPr>
          <a:xfrm>
            <a:off x="3510642" y="4589463"/>
            <a:ext cx="7836807"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3665612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4DCCE5-4C9F-F813-77C0-8872B2E410F9}"/>
              </a:ext>
            </a:extLst>
          </p:cNvPr>
          <p:cNvSpPr>
            <a:spLocks noGrp="1"/>
          </p:cNvSpPr>
          <p:nvPr>
            <p:ph type="title"/>
          </p:nvPr>
        </p:nvSpPr>
        <p:spPr/>
        <p:txBody>
          <a:bodyPr/>
          <a:lstStyle>
            <a:lvl1pPr algn="ctr">
              <a:defRPr b="1"/>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B3101BF-D2BB-2F63-9ADB-688E7BC0BD2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3344141159"/>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5CF33DF-13FE-3613-638E-10DDC3DE0AAC}"/>
              </a:ext>
            </a:extLst>
          </p:cNvPr>
          <p:cNvGrpSpPr/>
          <p:nvPr userDrawn="1"/>
        </p:nvGrpSpPr>
        <p:grpSpPr>
          <a:xfrm>
            <a:off x="0" y="0"/>
            <a:ext cx="12293600" cy="6858000"/>
            <a:chOff x="-101600" y="0"/>
            <a:chExt cx="12293600" cy="6858000"/>
          </a:xfrm>
        </p:grpSpPr>
        <p:pic>
          <p:nvPicPr>
            <p:cNvPr id="16" name="图片 15" descr="一群人在桌子前&#10;&#10;AI 生成的内容可能不正确。">
              <a:extLst>
                <a:ext uri="{FF2B5EF4-FFF2-40B4-BE49-F238E27FC236}">
                  <a16:creationId xmlns:a16="http://schemas.microsoft.com/office/drawing/2014/main" id="{9769C0D9-9C1C-3EA8-279B-15F566E44F17}"/>
                </a:ext>
              </a:extLst>
            </p:cNvPr>
            <p:cNvPicPr>
              <a:picLocks noChangeAspect="1"/>
            </p:cNvPicPr>
            <p:nvPr userDrawn="1"/>
          </p:nvPicPr>
          <p:blipFill>
            <a:blip r:embed="rId2">
              <a:alphaModFix amt="49000"/>
              <a:extLst>
                <a:ext uri="{28A0092B-C50C-407E-A947-70E740481C1C}">
                  <a14:useLocalDpi xmlns:a14="http://schemas.microsoft.com/office/drawing/2010/main" val="0"/>
                </a:ext>
              </a:extLst>
            </a:blip>
            <a:stretch>
              <a:fillRect/>
            </a:stretch>
          </p:blipFill>
          <p:spPr>
            <a:xfrm>
              <a:off x="-50800" y="0"/>
              <a:ext cx="12192000" cy="6858000"/>
            </a:xfrm>
            <a:prstGeom prst="rect">
              <a:avLst/>
            </a:prstGeom>
          </p:spPr>
        </p:pic>
        <p:sp>
          <p:nvSpPr>
            <p:cNvPr id="17" name="矩形 16">
              <a:extLst>
                <a:ext uri="{FF2B5EF4-FFF2-40B4-BE49-F238E27FC236}">
                  <a16:creationId xmlns:a16="http://schemas.microsoft.com/office/drawing/2014/main" id="{BE991A48-3CAC-A223-B60C-345F285DE5EE}"/>
                </a:ext>
              </a:extLst>
            </p:cNvPr>
            <p:cNvSpPr/>
            <p:nvPr userDrawn="1"/>
          </p:nvSpPr>
          <p:spPr>
            <a:xfrm>
              <a:off x="-101600" y="0"/>
              <a:ext cx="12293600" cy="6858000"/>
            </a:xfrm>
            <a:prstGeom prst="rect">
              <a:avLst/>
            </a:prstGeom>
            <a:gradFill>
              <a:gsLst>
                <a:gs pos="0">
                  <a:schemeClr val="accent1">
                    <a:lumMod val="5000"/>
                    <a:lumOff val="95000"/>
                    <a:alpha val="19000"/>
                  </a:schemeClr>
                </a:gs>
                <a:gs pos="78000">
                  <a:schemeClr val="accent1">
                    <a:lumMod val="40000"/>
                    <a:lumOff val="60000"/>
                    <a:alpha val="74000"/>
                  </a:schemeClr>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内容占位符 2">
            <a:extLst>
              <a:ext uri="{FF2B5EF4-FFF2-40B4-BE49-F238E27FC236}">
                <a16:creationId xmlns:a16="http://schemas.microsoft.com/office/drawing/2014/main" id="{2B3101BF-D2BB-2F63-9ADB-688E7BC0BD2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矩形 4">
            <a:extLst>
              <a:ext uri="{FF2B5EF4-FFF2-40B4-BE49-F238E27FC236}">
                <a16:creationId xmlns:a16="http://schemas.microsoft.com/office/drawing/2014/main" id="{A5BAB6AB-237A-C071-2459-7E7C36BD970D}"/>
              </a:ext>
            </a:extLst>
          </p:cNvPr>
          <p:cNvSpPr/>
          <p:nvPr userDrawn="1"/>
        </p:nvSpPr>
        <p:spPr>
          <a:xfrm>
            <a:off x="0" y="6576907"/>
            <a:ext cx="12192000" cy="281093"/>
          </a:xfrm>
          <a:prstGeom prst="rect">
            <a:avLst/>
          </a:prstGeom>
          <a:solidFill>
            <a:srgbClr val="0F3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924DCCE5-4C9F-F813-77C0-8872B2E410F9}"/>
              </a:ext>
            </a:extLst>
          </p:cNvPr>
          <p:cNvSpPr>
            <a:spLocks noGrp="1"/>
          </p:cNvSpPr>
          <p:nvPr>
            <p:ph type="title"/>
          </p:nvPr>
        </p:nvSpPr>
        <p:spPr/>
        <p:txBody>
          <a:bodyPr/>
          <a:lstStyle/>
          <a:p>
            <a:r>
              <a:rPr lang="zh-CN" altLang="en-US" dirty="0"/>
              <a:t>单击此处编辑母版标题样式</a:t>
            </a:r>
          </a:p>
        </p:txBody>
      </p:sp>
      <p:cxnSp>
        <p:nvCxnSpPr>
          <p:cNvPr id="6" name="直接连接符 5">
            <a:extLst>
              <a:ext uri="{FF2B5EF4-FFF2-40B4-BE49-F238E27FC236}">
                <a16:creationId xmlns:a16="http://schemas.microsoft.com/office/drawing/2014/main" id="{70D04875-F388-1736-869B-22F68EE687AB}"/>
              </a:ext>
            </a:extLst>
          </p:cNvPr>
          <p:cNvCxnSpPr>
            <a:cxnSpLocks/>
          </p:cNvCxnSpPr>
          <p:nvPr userDrawn="1"/>
        </p:nvCxnSpPr>
        <p:spPr>
          <a:xfrm>
            <a:off x="398780" y="1002453"/>
            <a:ext cx="11420687" cy="0"/>
          </a:xfrm>
          <a:prstGeom prst="line">
            <a:avLst/>
          </a:prstGeom>
          <a:ln cap="rnd">
            <a:solidFill>
              <a:srgbClr val="0F34A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779091"/>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116E2-7B28-8905-47D2-C624E5BABB0E}"/>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055010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55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798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AE1D26B-32D8-AE27-EF3A-913980021034}"/>
              </a:ext>
            </a:extLst>
          </p:cNvPr>
          <p:cNvSpPr>
            <a:spLocks noGrp="1"/>
          </p:cNvSpPr>
          <p:nvPr>
            <p:ph type="title"/>
          </p:nvPr>
        </p:nvSpPr>
        <p:spPr>
          <a:xfrm>
            <a:off x="399626" y="264160"/>
            <a:ext cx="11406293" cy="73829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F4D97A35-0E9F-3CFE-02E9-7E2E2DCEDE0C}"/>
              </a:ext>
            </a:extLst>
          </p:cNvPr>
          <p:cNvSpPr>
            <a:spLocks noGrp="1"/>
          </p:cNvSpPr>
          <p:nvPr>
            <p:ph type="body" idx="1"/>
          </p:nvPr>
        </p:nvSpPr>
        <p:spPr>
          <a:xfrm>
            <a:off x="399626" y="1005840"/>
            <a:ext cx="11406293" cy="517112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矩形 9">
            <a:extLst>
              <a:ext uri="{FF2B5EF4-FFF2-40B4-BE49-F238E27FC236}">
                <a16:creationId xmlns:a16="http://schemas.microsoft.com/office/drawing/2014/main" id="{8434CCD2-60B6-9B71-B28B-2FE4C37B3CC1}"/>
              </a:ext>
            </a:extLst>
          </p:cNvPr>
          <p:cNvSpPr/>
          <p:nvPr userDrawn="1"/>
        </p:nvSpPr>
        <p:spPr>
          <a:xfrm>
            <a:off x="0" y="6576907"/>
            <a:ext cx="12192000" cy="281093"/>
          </a:xfrm>
          <a:prstGeom prst="rect">
            <a:avLst/>
          </a:prstGeom>
          <a:solidFill>
            <a:srgbClr val="0F3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CA9744E5-19DD-47CD-73F6-F11A69FA2531}"/>
              </a:ext>
            </a:extLst>
          </p:cNvPr>
          <p:cNvCxnSpPr>
            <a:cxnSpLocks/>
          </p:cNvCxnSpPr>
          <p:nvPr userDrawn="1"/>
        </p:nvCxnSpPr>
        <p:spPr>
          <a:xfrm>
            <a:off x="398780" y="1002453"/>
            <a:ext cx="11420687" cy="0"/>
          </a:xfrm>
          <a:prstGeom prst="line">
            <a:avLst/>
          </a:prstGeom>
          <a:ln cap="rnd">
            <a:solidFill>
              <a:srgbClr val="0F34A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622251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0" r:id="rId4"/>
    <p:sldLayoutId id="2147483658"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3200" kern="1200">
          <a:solidFill>
            <a:srgbClr val="0F34A5"/>
          </a:solidFill>
          <a:latin typeface="+mj-lt"/>
          <a:ea typeface="+mj-ea"/>
          <a:cs typeface="+mj-cs"/>
        </a:defRPr>
      </a:lvl1pPr>
    </p:titleStyle>
    <p:bodyStyle>
      <a:lvl1pPr marL="228600" indent="-2286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AC7A3C0E-FDC9-4725-9C5C-EBA27D34534A}"/>
              </a:ext>
            </a:extLst>
          </p:cNvPr>
          <p:cNvSpPr txBox="1">
            <a:spLocks/>
          </p:cNvSpPr>
          <p:nvPr/>
        </p:nvSpPr>
        <p:spPr>
          <a:xfrm>
            <a:off x="790932" y="1381907"/>
            <a:ext cx="8971835" cy="2227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C000"/>
                </a:solidFill>
                <a:latin typeface="+mj-lt"/>
                <a:ea typeface="+mj-ea"/>
                <a:cs typeface="+mj-cs"/>
              </a:defRPr>
            </a:lvl1pPr>
          </a:lstStyle>
          <a:p>
            <a:pPr algn="l"/>
            <a:r>
              <a:rPr lang="zh-CN" altLang="en-US" b="1" dirty="0">
                <a:ln w="38100">
                  <a:solidFill>
                    <a:schemeClr val="bg1"/>
                  </a:solidFill>
                </a:ln>
                <a:solidFill>
                  <a:schemeClr val="bg1"/>
                </a:solidFill>
                <a:latin typeface="鸿雷板书简体-正式版" panose="00000505000000000000" pitchFamily="2" charset="-122"/>
                <a:ea typeface="鸿雷板书简体-正式版" panose="00000505000000000000" pitchFamily="2" charset="-122"/>
              </a:rPr>
              <a:t>区域数字化听评课</a:t>
            </a:r>
            <a:br>
              <a:rPr lang="zh-CN" altLang="en-US" b="1" dirty="0">
                <a:ln w="38100">
                  <a:solidFill>
                    <a:schemeClr val="bg1"/>
                  </a:solidFill>
                </a:ln>
                <a:solidFill>
                  <a:schemeClr val="bg1"/>
                </a:solidFill>
                <a:latin typeface="鸿雷板书简体-正式版" panose="00000505000000000000" pitchFamily="2" charset="-122"/>
                <a:ea typeface="鸿雷板书简体-正式版" panose="00000505000000000000" pitchFamily="2" charset="-122"/>
              </a:rPr>
            </a:br>
            <a:r>
              <a:rPr lang="zh-CN" altLang="en-US" b="1" dirty="0">
                <a:ln w="38100">
                  <a:solidFill>
                    <a:schemeClr val="bg1"/>
                  </a:solidFill>
                </a:ln>
                <a:solidFill>
                  <a:schemeClr val="bg1"/>
                </a:solidFill>
                <a:latin typeface="鸿雷板书简体-正式版" panose="00000505000000000000" pitchFamily="2" charset="-122"/>
                <a:ea typeface="鸿雷板书简体-正式版" panose="00000505000000000000" pitchFamily="2" charset="-122"/>
              </a:rPr>
              <a:t>“番禺模式”的构建与实践</a:t>
            </a:r>
          </a:p>
        </p:txBody>
      </p:sp>
      <p:grpSp>
        <p:nvGrpSpPr>
          <p:cNvPr id="15" name="组合 14">
            <a:extLst>
              <a:ext uri="{FF2B5EF4-FFF2-40B4-BE49-F238E27FC236}">
                <a16:creationId xmlns:a16="http://schemas.microsoft.com/office/drawing/2014/main" id="{2FEAB4DB-8B28-9708-6FA5-18F13FA15666}"/>
              </a:ext>
            </a:extLst>
          </p:cNvPr>
          <p:cNvGrpSpPr/>
          <p:nvPr/>
        </p:nvGrpSpPr>
        <p:grpSpPr>
          <a:xfrm>
            <a:off x="948421" y="3726776"/>
            <a:ext cx="6448422" cy="522515"/>
            <a:chOff x="2916014" y="816429"/>
            <a:chExt cx="6500933" cy="514350"/>
          </a:xfrm>
        </p:grpSpPr>
        <p:sp>
          <p:nvSpPr>
            <p:cNvPr id="12" name="矩形 11">
              <a:extLst>
                <a:ext uri="{FF2B5EF4-FFF2-40B4-BE49-F238E27FC236}">
                  <a16:creationId xmlns:a16="http://schemas.microsoft.com/office/drawing/2014/main" id="{334F695D-5229-C741-EC33-95C855E582C0}"/>
                </a:ext>
              </a:extLst>
            </p:cNvPr>
            <p:cNvSpPr/>
            <p:nvPr/>
          </p:nvSpPr>
          <p:spPr>
            <a:xfrm>
              <a:off x="2916014" y="816429"/>
              <a:ext cx="6500933" cy="514350"/>
            </a:xfrm>
            <a:prstGeom prst="rect">
              <a:avLst/>
            </a:prstGeom>
            <a:gradFill>
              <a:gsLst>
                <a:gs pos="100000">
                  <a:srgbClr val="8C9DD4">
                    <a:alpha val="34000"/>
                  </a:srgbClr>
                </a:gs>
                <a:gs pos="0">
                  <a:srgbClr val="183BA8"/>
                </a:gs>
                <a:gs pos="75000">
                  <a:srgbClr val="8C9DD4">
                    <a:alpha val="34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FA9D6DE9-7836-DF1A-2E3A-D484BF0AC82E}"/>
                </a:ext>
              </a:extLst>
            </p:cNvPr>
            <p:cNvCxnSpPr>
              <a:cxnSpLocks/>
            </p:cNvCxnSpPr>
            <p:nvPr/>
          </p:nvCxnSpPr>
          <p:spPr>
            <a:xfrm>
              <a:off x="2930979" y="816429"/>
              <a:ext cx="0" cy="514350"/>
            </a:xfrm>
            <a:prstGeom prst="line">
              <a:avLst/>
            </a:prstGeom>
            <a:ln w="76200">
              <a:solidFill>
                <a:srgbClr val="3458B6"/>
              </a:solidFill>
            </a:ln>
          </p:spPr>
          <p:style>
            <a:lnRef idx="2">
              <a:schemeClr val="accent1"/>
            </a:lnRef>
            <a:fillRef idx="0">
              <a:schemeClr val="accent1"/>
            </a:fillRef>
            <a:effectRef idx="1">
              <a:schemeClr val="accent1"/>
            </a:effectRef>
            <a:fontRef idx="minor">
              <a:schemeClr val="tx1"/>
            </a:fontRef>
          </p:style>
        </p:cxnSp>
      </p:grpSp>
      <p:sp>
        <p:nvSpPr>
          <p:cNvPr id="3" name="副标题 2">
            <a:extLst>
              <a:ext uri="{FF2B5EF4-FFF2-40B4-BE49-F238E27FC236}">
                <a16:creationId xmlns:a16="http://schemas.microsoft.com/office/drawing/2014/main" id="{640A08CE-CC73-50E6-B50B-CFFCEE4BAC2E}"/>
              </a:ext>
            </a:extLst>
          </p:cNvPr>
          <p:cNvSpPr>
            <a:spLocks noGrp="1"/>
          </p:cNvSpPr>
          <p:nvPr>
            <p:ph type="subTitle" idx="1"/>
          </p:nvPr>
        </p:nvSpPr>
        <p:spPr>
          <a:xfrm>
            <a:off x="1409701" y="3717104"/>
            <a:ext cx="6232071" cy="480899"/>
          </a:xfrm>
        </p:spPr>
        <p:txBody>
          <a:bodyPr anchor="ctr">
            <a:noAutofit/>
          </a:bodyPr>
          <a:lstStyle/>
          <a:p>
            <a:pPr algn="l"/>
            <a:r>
              <a:rPr lang="zh-CN" altLang="en-US" sz="1600" dirty="0"/>
              <a:t>广州市番禺区教师进修学校（广州市番禺区教师发展中心）</a:t>
            </a:r>
          </a:p>
        </p:txBody>
      </p:sp>
      <p:pic>
        <p:nvPicPr>
          <p:cNvPr id="7" name="图片 6">
            <a:extLst>
              <a:ext uri="{FF2B5EF4-FFF2-40B4-BE49-F238E27FC236}">
                <a16:creationId xmlns:a16="http://schemas.microsoft.com/office/drawing/2014/main" id="{3C36446C-A882-B3D0-9B97-7BE32670F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50" y="3826451"/>
            <a:ext cx="323164" cy="323164"/>
          </a:xfrm>
          <a:prstGeom prst="rect">
            <a:avLst/>
          </a:prstGeom>
        </p:spPr>
      </p:pic>
      <p:grpSp>
        <p:nvGrpSpPr>
          <p:cNvPr id="16" name="组合 15">
            <a:extLst>
              <a:ext uri="{FF2B5EF4-FFF2-40B4-BE49-F238E27FC236}">
                <a16:creationId xmlns:a16="http://schemas.microsoft.com/office/drawing/2014/main" id="{268C44AC-7BDA-69DA-7FBF-B8874BBD2259}"/>
              </a:ext>
            </a:extLst>
          </p:cNvPr>
          <p:cNvGrpSpPr/>
          <p:nvPr/>
        </p:nvGrpSpPr>
        <p:grpSpPr>
          <a:xfrm>
            <a:off x="948421" y="4379919"/>
            <a:ext cx="1582508" cy="522515"/>
            <a:chOff x="2916014" y="816429"/>
            <a:chExt cx="1595395" cy="514350"/>
          </a:xfrm>
        </p:grpSpPr>
        <p:sp>
          <p:nvSpPr>
            <p:cNvPr id="17" name="矩形 16">
              <a:extLst>
                <a:ext uri="{FF2B5EF4-FFF2-40B4-BE49-F238E27FC236}">
                  <a16:creationId xmlns:a16="http://schemas.microsoft.com/office/drawing/2014/main" id="{CDCE1B25-B61A-209E-9FCE-C636F2CCEBE6}"/>
                </a:ext>
              </a:extLst>
            </p:cNvPr>
            <p:cNvSpPr/>
            <p:nvPr/>
          </p:nvSpPr>
          <p:spPr>
            <a:xfrm>
              <a:off x="2916014" y="816429"/>
              <a:ext cx="1595395" cy="514350"/>
            </a:xfrm>
            <a:prstGeom prst="rect">
              <a:avLst/>
            </a:prstGeom>
            <a:gradFill>
              <a:gsLst>
                <a:gs pos="100000">
                  <a:srgbClr val="8C9DD4">
                    <a:alpha val="34000"/>
                  </a:srgbClr>
                </a:gs>
                <a:gs pos="0">
                  <a:srgbClr val="183BA8"/>
                </a:gs>
                <a:gs pos="75000">
                  <a:srgbClr val="8C9DD4">
                    <a:alpha val="34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a:extLst>
                <a:ext uri="{FF2B5EF4-FFF2-40B4-BE49-F238E27FC236}">
                  <a16:creationId xmlns:a16="http://schemas.microsoft.com/office/drawing/2014/main" id="{B8B38501-A7A6-0FA9-F983-5CACEF9A229A}"/>
                </a:ext>
              </a:extLst>
            </p:cNvPr>
            <p:cNvCxnSpPr>
              <a:cxnSpLocks/>
            </p:cNvCxnSpPr>
            <p:nvPr/>
          </p:nvCxnSpPr>
          <p:spPr>
            <a:xfrm>
              <a:off x="2930979" y="816429"/>
              <a:ext cx="0" cy="514350"/>
            </a:xfrm>
            <a:prstGeom prst="line">
              <a:avLst/>
            </a:prstGeom>
            <a:ln w="76200">
              <a:solidFill>
                <a:srgbClr val="3458B6"/>
              </a:solidFill>
            </a:ln>
          </p:spPr>
          <p:style>
            <a:lnRef idx="2">
              <a:schemeClr val="accent1"/>
            </a:lnRef>
            <a:fillRef idx="0">
              <a:schemeClr val="accent1"/>
            </a:fillRef>
            <a:effectRef idx="1">
              <a:schemeClr val="accent1"/>
            </a:effectRef>
            <a:fontRef idx="minor">
              <a:schemeClr val="tx1"/>
            </a:fontRef>
          </p:style>
        </p:cxnSp>
      </p:grpSp>
      <p:sp>
        <p:nvSpPr>
          <p:cNvPr id="19" name="副标题 2">
            <a:extLst>
              <a:ext uri="{FF2B5EF4-FFF2-40B4-BE49-F238E27FC236}">
                <a16:creationId xmlns:a16="http://schemas.microsoft.com/office/drawing/2014/main" id="{66564FE8-EEA2-0494-EF18-A8ED60BA9DF2}"/>
              </a:ext>
            </a:extLst>
          </p:cNvPr>
          <p:cNvSpPr txBox="1">
            <a:spLocks/>
          </p:cNvSpPr>
          <p:nvPr/>
        </p:nvSpPr>
        <p:spPr>
          <a:xfrm>
            <a:off x="1409701" y="4390567"/>
            <a:ext cx="998763" cy="480899"/>
          </a:xfrm>
          <a:prstGeom prst="rect">
            <a:avLst/>
          </a:prstGeom>
        </p:spPr>
        <p:txBody>
          <a:bodyPr vert="horz" lIns="91440" tIns="45720" rIns="91440" bIns="45720" rtlCol="0" anchor="ctr">
            <a:noAutofit/>
          </a:bodyPr>
          <a:lstStyle>
            <a:lvl1pPr marL="0" indent="0" algn="ctr" defTabSz="914400" rtl="0" eaLnBrk="1" latinLnBrk="0" hangingPunct="1">
              <a:lnSpc>
                <a:spcPct val="125000"/>
              </a:lnSpc>
              <a:spcBef>
                <a:spcPts val="0"/>
              </a:spcBef>
              <a:buFont typeface="Arial" panose="020B0604020202020204" pitchFamily="34" charset="0"/>
              <a:buNone/>
              <a:defRPr sz="2400" kern="1200">
                <a:solidFill>
                  <a:srgbClr val="FFC000"/>
                </a:solidFill>
                <a:latin typeface="+mn-lt"/>
                <a:ea typeface="+mn-ea"/>
                <a:cs typeface="+mn-cs"/>
              </a:defRPr>
            </a:lvl1pPr>
            <a:lvl2pPr marL="457200" indent="0" algn="ctr"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600" dirty="0"/>
              <a:t>丘 志 强</a:t>
            </a:r>
          </a:p>
        </p:txBody>
      </p:sp>
      <p:pic>
        <p:nvPicPr>
          <p:cNvPr id="9" name="图片 8">
            <a:extLst>
              <a:ext uri="{FF2B5EF4-FFF2-40B4-BE49-F238E27FC236}">
                <a16:creationId xmlns:a16="http://schemas.microsoft.com/office/drawing/2014/main" id="{B260A00E-68C0-9859-4DDA-80EB3C7A8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602" y="4484082"/>
            <a:ext cx="251351" cy="314188"/>
          </a:xfrm>
          <a:prstGeom prst="rect">
            <a:avLst/>
          </a:prstGeom>
        </p:spPr>
      </p:pic>
      <p:grpSp>
        <p:nvGrpSpPr>
          <p:cNvPr id="21" name="组合 20">
            <a:extLst>
              <a:ext uri="{FF2B5EF4-FFF2-40B4-BE49-F238E27FC236}">
                <a16:creationId xmlns:a16="http://schemas.microsoft.com/office/drawing/2014/main" id="{F8EC6458-ED84-7FA8-55CF-15DDC0E7F6F4}"/>
              </a:ext>
            </a:extLst>
          </p:cNvPr>
          <p:cNvGrpSpPr/>
          <p:nvPr/>
        </p:nvGrpSpPr>
        <p:grpSpPr>
          <a:xfrm>
            <a:off x="948421" y="5073883"/>
            <a:ext cx="1582508" cy="522515"/>
            <a:chOff x="2916014" y="816429"/>
            <a:chExt cx="1595395" cy="514350"/>
          </a:xfrm>
        </p:grpSpPr>
        <p:sp>
          <p:nvSpPr>
            <p:cNvPr id="22" name="矩形 21">
              <a:extLst>
                <a:ext uri="{FF2B5EF4-FFF2-40B4-BE49-F238E27FC236}">
                  <a16:creationId xmlns:a16="http://schemas.microsoft.com/office/drawing/2014/main" id="{8F1699C0-2725-4C2A-084D-799CA84216DC}"/>
                </a:ext>
              </a:extLst>
            </p:cNvPr>
            <p:cNvSpPr/>
            <p:nvPr/>
          </p:nvSpPr>
          <p:spPr>
            <a:xfrm>
              <a:off x="2916014" y="816429"/>
              <a:ext cx="1595395" cy="514350"/>
            </a:xfrm>
            <a:prstGeom prst="rect">
              <a:avLst/>
            </a:prstGeom>
            <a:gradFill>
              <a:gsLst>
                <a:gs pos="100000">
                  <a:srgbClr val="8C9DD4">
                    <a:alpha val="34000"/>
                  </a:srgbClr>
                </a:gs>
                <a:gs pos="0">
                  <a:srgbClr val="183BA8"/>
                </a:gs>
                <a:gs pos="75000">
                  <a:srgbClr val="8C9DD4">
                    <a:alpha val="34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43D956F0-52FB-2819-57EF-D36058F63C87}"/>
                </a:ext>
              </a:extLst>
            </p:cNvPr>
            <p:cNvCxnSpPr>
              <a:cxnSpLocks/>
            </p:cNvCxnSpPr>
            <p:nvPr/>
          </p:nvCxnSpPr>
          <p:spPr>
            <a:xfrm>
              <a:off x="2930979" y="816429"/>
              <a:ext cx="0" cy="514350"/>
            </a:xfrm>
            <a:prstGeom prst="line">
              <a:avLst/>
            </a:prstGeom>
            <a:ln w="76200">
              <a:solidFill>
                <a:srgbClr val="3458B6"/>
              </a:solidFill>
            </a:ln>
          </p:spPr>
          <p:style>
            <a:lnRef idx="2">
              <a:schemeClr val="accent1"/>
            </a:lnRef>
            <a:fillRef idx="0">
              <a:schemeClr val="accent1"/>
            </a:fillRef>
            <a:effectRef idx="1">
              <a:schemeClr val="accent1"/>
            </a:effectRef>
            <a:fontRef idx="minor">
              <a:schemeClr val="tx1"/>
            </a:fontRef>
          </p:style>
        </p:cxnSp>
      </p:grpSp>
      <p:sp>
        <p:nvSpPr>
          <p:cNvPr id="24" name="副标题 2">
            <a:extLst>
              <a:ext uri="{FF2B5EF4-FFF2-40B4-BE49-F238E27FC236}">
                <a16:creationId xmlns:a16="http://schemas.microsoft.com/office/drawing/2014/main" id="{CCD925B1-3AA6-0FD2-88E4-75D86F38EA4C}"/>
              </a:ext>
            </a:extLst>
          </p:cNvPr>
          <p:cNvSpPr txBox="1">
            <a:spLocks/>
          </p:cNvSpPr>
          <p:nvPr/>
        </p:nvSpPr>
        <p:spPr>
          <a:xfrm>
            <a:off x="1434193" y="5084531"/>
            <a:ext cx="998763" cy="480899"/>
          </a:xfrm>
          <a:prstGeom prst="rect">
            <a:avLst/>
          </a:prstGeom>
        </p:spPr>
        <p:txBody>
          <a:bodyPr vert="horz" lIns="91440" tIns="45720" rIns="91440" bIns="45720" rtlCol="0" anchor="ctr">
            <a:noAutofit/>
          </a:bodyPr>
          <a:lstStyle>
            <a:lvl1pPr marL="0" indent="0" algn="ctr" defTabSz="914400" rtl="0" eaLnBrk="1" latinLnBrk="0" hangingPunct="1">
              <a:lnSpc>
                <a:spcPct val="125000"/>
              </a:lnSpc>
              <a:spcBef>
                <a:spcPts val="0"/>
              </a:spcBef>
              <a:buFont typeface="Arial" panose="020B0604020202020204" pitchFamily="34" charset="0"/>
              <a:buNone/>
              <a:defRPr sz="2400" kern="1200">
                <a:solidFill>
                  <a:srgbClr val="FFC000"/>
                </a:solidFill>
                <a:latin typeface="+mn-lt"/>
                <a:ea typeface="+mn-ea"/>
                <a:cs typeface="+mn-cs"/>
              </a:defRPr>
            </a:lvl1pPr>
            <a:lvl2pPr marL="457200" indent="0" algn="ctr" defTabSz="914400" rtl="0" eaLnBrk="1" latinLnBrk="0" hangingPunct="1">
              <a:lnSpc>
                <a:spcPct val="125000"/>
              </a:lnSpc>
              <a:spcBef>
                <a:spcPts val="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1600" dirty="0"/>
              <a:t>2025.07</a:t>
            </a:r>
            <a:endParaRPr lang="zh-CN" altLang="en-US" sz="1600" dirty="0"/>
          </a:p>
        </p:txBody>
      </p:sp>
      <p:pic>
        <p:nvPicPr>
          <p:cNvPr id="11" name="图片 10">
            <a:extLst>
              <a:ext uri="{FF2B5EF4-FFF2-40B4-BE49-F238E27FC236}">
                <a16:creationId xmlns:a16="http://schemas.microsoft.com/office/drawing/2014/main" id="{0BE5D087-4BBA-63BF-A0C9-628B3474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52" y="5178046"/>
            <a:ext cx="296235" cy="314188"/>
          </a:xfrm>
          <a:prstGeom prst="rect">
            <a:avLst/>
          </a:prstGeom>
        </p:spPr>
      </p:pic>
      <p:grpSp>
        <p:nvGrpSpPr>
          <p:cNvPr id="10" name="组合 9">
            <a:extLst>
              <a:ext uri="{FF2B5EF4-FFF2-40B4-BE49-F238E27FC236}">
                <a16:creationId xmlns:a16="http://schemas.microsoft.com/office/drawing/2014/main" id="{9BE41B93-147E-AB0B-85BB-A54C0F4BC54A}"/>
              </a:ext>
            </a:extLst>
          </p:cNvPr>
          <p:cNvGrpSpPr/>
          <p:nvPr/>
        </p:nvGrpSpPr>
        <p:grpSpPr>
          <a:xfrm>
            <a:off x="889908" y="907519"/>
            <a:ext cx="4321484" cy="715052"/>
            <a:chOff x="889908" y="1622544"/>
            <a:chExt cx="4321484" cy="715052"/>
          </a:xfrm>
        </p:grpSpPr>
        <p:sp>
          <p:nvSpPr>
            <p:cNvPr id="5" name="矩形: 圆角 4">
              <a:extLst>
                <a:ext uri="{FF2B5EF4-FFF2-40B4-BE49-F238E27FC236}">
                  <a16:creationId xmlns:a16="http://schemas.microsoft.com/office/drawing/2014/main" id="{D8204F7A-4505-E391-AE9B-2598560198CF}"/>
                </a:ext>
              </a:extLst>
            </p:cNvPr>
            <p:cNvSpPr/>
            <p:nvPr/>
          </p:nvSpPr>
          <p:spPr>
            <a:xfrm>
              <a:off x="889908" y="1622544"/>
              <a:ext cx="4321484" cy="655291"/>
            </a:xfrm>
            <a:prstGeom prst="roundRect">
              <a:avLst>
                <a:gd name="adj" fmla="val 19547"/>
              </a:avLst>
            </a:prstGeom>
            <a:gradFill flip="none" rotWithShape="1">
              <a:gsLst>
                <a:gs pos="0">
                  <a:srgbClr val="FFC000"/>
                </a:gs>
                <a:gs pos="100000">
                  <a:srgbClr val="FFC000">
                    <a:alpha val="22000"/>
                    <a:lumMod val="91000"/>
                    <a:lumOff val="9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sz="3600" b="1" dirty="0">
                <a:latin typeface="鸿雷板书简体-正式版" panose="00000505000000000000" pitchFamily="2" charset="-122"/>
                <a:ea typeface="鸿雷板书简体-正式版" panose="00000505000000000000" pitchFamily="2" charset="-122"/>
              </a:endParaRPr>
            </a:p>
          </p:txBody>
        </p:sp>
        <p:sp>
          <p:nvSpPr>
            <p:cNvPr id="8" name="文本框 7">
              <a:extLst>
                <a:ext uri="{FF2B5EF4-FFF2-40B4-BE49-F238E27FC236}">
                  <a16:creationId xmlns:a16="http://schemas.microsoft.com/office/drawing/2014/main" id="{6A43AA33-4016-8EE5-CF8C-069F5FE76DFC}"/>
                </a:ext>
              </a:extLst>
            </p:cNvPr>
            <p:cNvSpPr txBox="1"/>
            <p:nvPr/>
          </p:nvSpPr>
          <p:spPr>
            <a:xfrm>
              <a:off x="984871" y="1691265"/>
              <a:ext cx="41096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鸿雷板书简体-正式版" panose="00000505000000000000" pitchFamily="2" charset="-122"/>
                  <a:ea typeface="鸿雷板书简体-正式版" panose="00000505000000000000" pitchFamily="2" charset="-122"/>
                  <a:cs typeface="+mn-cs"/>
                </a:rPr>
                <a:t>人机协同</a:t>
              </a:r>
              <a:r>
                <a:rPr kumimoji="0" lang="en-US" altLang="zh-CN" sz="3600" b="1" i="0" u="none" strike="noStrike" kern="1200" cap="none" spc="0" normalizeH="0" baseline="0" noProof="0" dirty="0">
                  <a:ln>
                    <a:noFill/>
                  </a:ln>
                  <a:solidFill>
                    <a:prstClr val="white"/>
                  </a:solidFill>
                  <a:effectLst/>
                  <a:uLnTx/>
                  <a:uFillTx/>
                  <a:latin typeface="鸿雷板书简体-正式版" panose="00000505000000000000" pitchFamily="2" charset="-122"/>
                  <a:ea typeface="鸿雷板书简体-正式版" panose="00000505000000000000" pitchFamily="2" charset="-122"/>
                  <a:cs typeface="+mn-cs"/>
                </a:rPr>
                <a:t>+</a:t>
              </a:r>
              <a:r>
                <a:rPr kumimoji="0" lang="zh-CN" altLang="en-US" sz="3600" b="1" i="0" u="none" strike="noStrike" kern="1200" cap="none" spc="0" normalizeH="0" baseline="0" noProof="0" dirty="0">
                  <a:ln>
                    <a:noFill/>
                  </a:ln>
                  <a:solidFill>
                    <a:prstClr val="white"/>
                  </a:solidFill>
                  <a:effectLst/>
                  <a:uLnTx/>
                  <a:uFillTx/>
                  <a:latin typeface="鸿雷板书简体-正式版" panose="00000505000000000000" pitchFamily="2" charset="-122"/>
                  <a:ea typeface="鸿雷板书简体-正式版" panose="00000505000000000000" pitchFamily="2" charset="-122"/>
                  <a:cs typeface="+mn-cs"/>
                </a:rPr>
                <a:t>数据驱动</a:t>
              </a:r>
            </a:p>
          </p:txBody>
        </p:sp>
      </p:grpSp>
      <p:sp>
        <p:nvSpPr>
          <p:cNvPr id="2" name="标题 1">
            <a:extLst>
              <a:ext uri="{FF2B5EF4-FFF2-40B4-BE49-F238E27FC236}">
                <a16:creationId xmlns:a16="http://schemas.microsoft.com/office/drawing/2014/main" id="{3A259444-90F7-F5C6-8A48-8521C000EC1C}"/>
              </a:ext>
            </a:extLst>
          </p:cNvPr>
          <p:cNvSpPr>
            <a:spLocks noGrp="1"/>
          </p:cNvSpPr>
          <p:nvPr>
            <p:ph type="ctrTitle"/>
          </p:nvPr>
        </p:nvSpPr>
        <p:spPr>
          <a:xfrm>
            <a:off x="796764" y="1718793"/>
            <a:ext cx="8718496" cy="1899224"/>
          </a:xfrm>
        </p:spPr>
        <p:txBody>
          <a:bodyPr>
            <a:noAutofit/>
          </a:bodyPr>
          <a:lstStyle/>
          <a:p>
            <a:pPr algn="l"/>
            <a:r>
              <a:rPr lang="zh-CN" altLang="en-US" b="1" dirty="0">
                <a:latin typeface="鸿雷板书简体-正式版" panose="00000505000000000000" pitchFamily="2" charset="-122"/>
                <a:ea typeface="鸿雷板书简体-正式版" panose="00000505000000000000" pitchFamily="2" charset="-122"/>
              </a:rPr>
              <a:t>区域数字化听评课</a:t>
            </a:r>
            <a:br>
              <a:rPr lang="en-US" altLang="zh-CN" b="1" dirty="0">
                <a:latin typeface="鸿雷板书简体-正式版" panose="00000505000000000000" pitchFamily="2" charset="-122"/>
                <a:ea typeface="鸿雷板书简体-正式版" panose="00000505000000000000" pitchFamily="2" charset="-122"/>
              </a:rPr>
            </a:br>
            <a:r>
              <a:rPr lang="zh-CN" altLang="en-US" b="1" dirty="0">
                <a:latin typeface="鸿雷板书简体-正式版" panose="00000505000000000000" pitchFamily="2" charset="-122"/>
                <a:ea typeface="鸿雷板书简体-正式版" panose="00000505000000000000" pitchFamily="2" charset="-122"/>
              </a:rPr>
              <a:t>“番禺模式”的构建与实践</a:t>
            </a:r>
          </a:p>
        </p:txBody>
      </p:sp>
    </p:spTree>
    <p:extLst>
      <p:ext uri="{BB962C8B-B14F-4D97-AF65-F5344CB8AC3E}">
        <p14:creationId xmlns:p14="http://schemas.microsoft.com/office/powerpoint/2010/main" val="4148574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D1837-839C-E402-5259-8C63F155A2D0}"/>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6C820881-6C5A-9009-13C8-F25241240B82}"/>
              </a:ext>
            </a:extLst>
          </p:cNvPr>
          <p:cNvSpPr>
            <a:spLocks noGrp="1"/>
          </p:cNvSpPr>
          <p:nvPr>
            <p:ph type="title"/>
          </p:nvPr>
        </p:nvSpPr>
        <p:spPr/>
        <p:txBody>
          <a:bodyPr/>
          <a:lstStyle/>
          <a:p>
            <a:pPr algn="ctr"/>
            <a:r>
              <a:rPr lang="zh-CN" altLang="en-US" dirty="0"/>
              <a:t>组织协同：创新教研协作组织</a:t>
            </a:r>
          </a:p>
        </p:txBody>
      </p:sp>
      <p:sp>
        <p:nvSpPr>
          <p:cNvPr id="5" name="内容占位符 4">
            <a:extLst>
              <a:ext uri="{FF2B5EF4-FFF2-40B4-BE49-F238E27FC236}">
                <a16:creationId xmlns:a16="http://schemas.microsoft.com/office/drawing/2014/main" id="{80DB29C1-C326-C4AA-62A2-6946CD0F9C9F}"/>
              </a:ext>
            </a:extLst>
          </p:cNvPr>
          <p:cNvSpPr>
            <a:spLocks noGrp="1"/>
          </p:cNvSpPr>
          <p:nvPr>
            <p:ph idx="1"/>
          </p:nvPr>
        </p:nvSpPr>
        <p:spPr>
          <a:xfrm>
            <a:off x="456777" y="6074229"/>
            <a:ext cx="11420898" cy="470126"/>
          </a:xfrm>
        </p:spPr>
        <p:txBody>
          <a:bodyPr>
            <a:normAutofit fontScale="92500"/>
          </a:bodyPr>
          <a:lstStyle/>
          <a:p>
            <a:pPr marL="0" indent="0" algn="ctr">
              <a:lnSpc>
                <a:spcPct val="150000"/>
              </a:lnSpc>
              <a:buNone/>
            </a:pPr>
            <a:r>
              <a:rPr lang="zh-CN" altLang="en-US" sz="1800" dirty="0"/>
              <a:t>组建三级教研组织架构，通过跨校师资联动、教研资源共建、课堂数据共享，形成“人机协同”教研形态的实体支撑。</a:t>
            </a:r>
          </a:p>
        </p:txBody>
      </p:sp>
      <p:grpSp>
        <p:nvGrpSpPr>
          <p:cNvPr id="27" name="组合 26">
            <a:extLst>
              <a:ext uri="{FF2B5EF4-FFF2-40B4-BE49-F238E27FC236}">
                <a16:creationId xmlns:a16="http://schemas.microsoft.com/office/drawing/2014/main" id="{3EFE5A20-DFA6-8E97-A861-CC99D0F41FE9}"/>
              </a:ext>
            </a:extLst>
          </p:cNvPr>
          <p:cNvGrpSpPr/>
          <p:nvPr/>
        </p:nvGrpSpPr>
        <p:grpSpPr>
          <a:xfrm>
            <a:off x="8241848" y="1129393"/>
            <a:ext cx="3237139" cy="4471307"/>
            <a:chOff x="8503103" y="2133600"/>
            <a:chExt cx="3237139" cy="4471307"/>
          </a:xfrm>
        </p:grpSpPr>
        <p:sp>
          <p:nvSpPr>
            <p:cNvPr id="9" name="矩形: 圆角 8">
              <a:extLst>
                <a:ext uri="{FF2B5EF4-FFF2-40B4-BE49-F238E27FC236}">
                  <a16:creationId xmlns:a16="http://schemas.microsoft.com/office/drawing/2014/main" id="{86F41DD3-45DC-85D0-4F2D-E277A2CAD756}"/>
                </a:ext>
              </a:extLst>
            </p:cNvPr>
            <p:cNvSpPr>
              <a:spLocks/>
            </p:cNvSpPr>
            <p:nvPr/>
          </p:nvSpPr>
          <p:spPr>
            <a:xfrm>
              <a:off x="8503103" y="2133600"/>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17" name="矩形: 圆角 16">
              <a:extLst>
                <a:ext uri="{FF2B5EF4-FFF2-40B4-BE49-F238E27FC236}">
                  <a16:creationId xmlns:a16="http://schemas.microsoft.com/office/drawing/2014/main" id="{ABCE34B7-EE10-0FF6-FBC3-63E2FC00D740}"/>
                </a:ext>
              </a:extLst>
            </p:cNvPr>
            <p:cNvSpPr>
              <a:spLocks/>
            </p:cNvSpPr>
            <p:nvPr/>
          </p:nvSpPr>
          <p:spPr>
            <a:xfrm>
              <a:off x="8503103" y="2713264"/>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18" name="矩形: 圆角 17">
              <a:extLst>
                <a:ext uri="{FF2B5EF4-FFF2-40B4-BE49-F238E27FC236}">
                  <a16:creationId xmlns:a16="http://schemas.microsoft.com/office/drawing/2014/main" id="{6947E391-31D1-521A-05BA-BE0897CB3ECF}"/>
                </a:ext>
              </a:extLst>
            </p:cNvPr>
            <p:cNvSpPr>
              <a:spLocks/>
            </p:cNvSpPr>
            <p:nvPr/>
          </p:nvSpPr>
          <p:spPr>
            <a:xfrm>
              <a:off x="8503103" y="3292928"/>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19" name="矩形: 圆角 18">
              <a:extLst>
                <a:ext uri="{FF2B5EF4-FFF2-40B4-BE49-F238E27FC236}">
                  <a16:creationId xmlns:a16="http://schemas.microsoft.com/office/drawing/2014/main" id="{F727742B-2534-F1AF-17CB-DF6ABD5CC9A2}"/>
                </a:ext>
              </a:extLst>
            </p:cNvPr>
            <p:cNvSpPr>
              <a:spLocks/>
            </p:cNvSpPr>
            <p:nvPr/>
          </p:nvSpPr>
          <p:spPr>
            <a:xfrm>
              <a:off x="8503103" y="3872592"/>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20" name="矩形: 圆角 19">
              <a:extLst>
                <a:ext uri="{FF2B5EF4-FFF2-40B4-BE49-F238E27FC236}">
                  <a16:creationId xmlns:a16="http://schemas.microsoft.com/office/drawing/2014/main" id="{1D64674C-182E-341F-8B46-82581027A5DE}"/>
                </a:ext>
              </a:extLst>
            </p:cNvPr>
            <p:cNvSpPr>
              <a:spLocks/>
            </p:cNvSpPr>
            <p:nvPr/>
          </p:nvSpPr>
          <p:spPr>
            <a:xfrm>
              <a:off x="8503103" y="4452256"/>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21" name="矩形: 圆角 20">
              <a:extLst>
                <a:ext uri="{FF2B5EF4-FFF2-40B4-BE49-F238E27FC236}">
                  <a16:creationId xmlns:a16="http://schemas.microsoft.com/office/drawing/2014/main" id="{ED5C9DD9-A42C-538F-4628-1865F03C905B}"/>
                </a:ext>
              </a:extLst>
            </p:cNvPr>
            <p:cNvSpPr>
              <a:spLocks/>
            </p:cNvSpPr>
            <p:nvPr/>
          </p:nvSpPr>
          <p:spPr>
            <a:xfrm>
              <a:off x="8503103" y="5031920"/>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22" name="矩形: 圆角 21">
              <a:extLst>
                <a:ext uri="{FF2B5EF4-FFF2-40B4-BE49-F238E27FC236}">
                  <a16:creationId xmlns:a16="http://schemas.microsoft.com/office/drawing/2014/main" id="{99F2E083-2EAC-EF33-A8F4-2CC9ADDA447E}"/>
                </a:ext>
              </a:extLst>
            </p:cNvPr>
            <p:cNvSpPr>
              <a:spLocks/>
            </p:cNvSpPr>
            <p:nvPr/>
          </p:nvSpPr>
          <p:spPr>
            <a:xfrm>
              <a:off x="8503103" y="5611584"/>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sp>
          <p:nvSpPr>
            <p:cNvPr id="23" name="矩形: 圆角 22">
              <a:extLst>
                <a:ext uri="{FF2B5EF4-FFF2-40B4-BE49-F238E27FC236}">
                  <a16:creationId xmlns:a16="http://schemas.microsoft.com/office/drawing/2014/main" id="{F3A60824-F14A-5C76-37DB-8833FE29C4A8}"/>
                </a:ext>
              </a:extLst>
            </p:cNvPr>
            <p:cNvSpPr>
              <a:spLocks/>
            </p:cNvSpPr>
            <p:nvPr/>
          </p:nvSpPr>
          <p:spPr>
            <a:xfrm>
              <a:off x="8503103" y="6191250"/>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校本教研组</a:t>
              </a:r>
            </a:p>
          </p:txBody>
        </p:sp>
      </p:grpSp>
      <p:grpSp>
        <p:nvGrpSpPr>
          <p:cNvPr id="26" name="组合 25">
            <a:extLst>
              <a:ext uri="{FF2B5EF4-FFF2-40B4-BE49-F238E27FC236}">
                <a16:creationId xmlns:a16="http://schemas.microsoft.com/office/drawing/2014/main" id="{AEE43949-3C3B-FCAE-1F30-A1E4EFB213A7}"/>
              </a:ext>
            </a:extLst>
          </p:cNvPr>
          <p:cNvGrpSpPr/>
          <p:nvPr/>
        </p:nvGrpSpPr>
        <p:grpSpPr>
          <a:xfrm>
            <a:off x="4428524" y="1293285"/>
            <a:ext cx="3129642" cy="4227316"/>
            <a:chOff x="4520292" y="1933575"/>
            <a:chExt cx="3325586" cy="4491985"/>
          </a:xfrm>
        </p:grpSpPr>
        <p:pic>
          <p:nvPicPr>
            <p:cNvPr id="7" name="图片 6" descr="图形用户界面&#10;&#10;AI 生成的内容可能不正确。">
              <a:extLst>
                <a:ext uri="{FF2B5EF4-FFF2-40B4-BE49-F238E27FC236}">
                  <a16:creationId xmlns:a16="http://schemas.microsoft.com/office/drawing/2014/main" id="{8F2AD104-E377-7250-8D71-9AB2A9207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292" y="2280557"/>
              <a:ext cx="3325586" cy="4145003"/>
            </a:xfrm>
            <a:prstGeom prst="rect">
              <a:avLst/>
            </a:prstGeom>
          </p:spPr>
        </p:pic>
        <p:sp>
          <p:nvSpPr>
            <p:cNvPr id="25" name="矩形: 圆顶角 24">
              <a:extLst>
                <a:ext uri="{FF2B5EF4-FFF2-40B4-BE49-F238E27FC236}">
                  <a16:creationId xmlns:a16="http://schemas.microsoft.com/office/drawing/2014/main" id="{5A42115D-ACDF-F577-0873-5476506CDDC3}"/>
                </a:ext>
              </a:extLst>
            </p:cNvPr>
            <p:cNvSpPr>
              <a:spLocks/>
            </p:cNvSpPr>
            <p:nvPr/>
          </p:nvSpPr>
          <p:spPr>
            <a:xfrm>
              <a:off x="4520292" y="1933575"/>
              <a:ext cx="3325586" cy="400050"/>
            </a:xfrm>
            <a:prstGeom prst="round2SameRect">
              <a:avLst/>
            </a:prstGeom>
            <a:solidFill>
              <a:srgbClr val="364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校际学科教研共同体</a:t>
              </a:r>
            </a:p>
          </p:txBody>
        </p:sp>
      </p:grpSp>
      <p:cxnSp>
        <p:nvCxnSpPr>
          <p:cNvPr id="33" name="直接箭头连接符 32">
            <a:extLst>
              <a:ext uri="{FF2B5EF4-FFF2-40B4-BE49-F238E27FC236}">
                <a16:creationId xmlns:a16="http://schemas.microsoft.com/office/drawing/2014/main" id="{69E095AF-BBA6-5B85-E601-D02D7F6E768A}"/>
              </a:ext>
            </a:extLst>
          </p:cNvPr>
          <p:cNvCxnSpPr>
            <a:cxnSpLocks/>
          </p:cNvCxnSpPr>
          <p:nvPr/>
        </p:nvCxnSpPr>
        <p:spPr>
          <a:xfrm>
            <a:off x="963386" y="5885084"/>
            <a:ext cx="10621735" cy="0"/>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grpSp>
        <p:nvGrpSpPr>
          <p:cNvPr id="37" name="组合 36">
            <a:extLst>
              <a:ext uri="{FF2B5EF4-FFF2-40B4-BE49-F238E27FC236}">
                <a16:creationId xmlns:a16="http://schemas.microsoft.com/office/drawing/2014/main" id="{81B167F1-F4B1-663A-F685-889C003A8FFE}"/>
              </a:ext>
            </a:extLst>
          </p:cNvPr>
          <p:cNvGrpSpPr/>
          <p:nvPr/>
        </p:nvGrpSpPr>
        <p:grpSpPr>
          <a:xfrm>
            <a:off x="1627515" y="5678046"/>
            <a:ext cx="8918393" cy="397748"/>
            <a:chOff x="1627515" y="5678046"/>
            <a:chExt cx="8918393" cy="397748"/>
          </a:xfrm>
        </p:grpSpPr>
        <p:sp>
          <p:nvSpPr>
            <p:cNvPr id="30" name="矩形: 圆角 29">
              <a:extLst>
                <a:ext uri="{FF2B5EF4-FFF2-40B4-BE49-F238E27FC236}">
                  <a16:creationId xmlns:a16="http://schemas.microsoft.com/office/drawing/2014/main" id="{1BA7DE04-7C13-A6DB-E336-F361B4DA1241}"/>
                </a:ext>
              </a:extLst>
            </p:cNvPr>
            <p:cNvSpPr>
              <a:spLocks/>
            </p:cNvSpPr>
            <p:nvPr/>
          </p:nvSpPr>
          <p:spPr>
            <a:xfrm>
              <a:off x="1627515" y="5678046"/>
              <a:ext cx="135826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区域</a:t>
              </a:r>
            </a:p>
          </p:txBody>
        </p:sp>
        <p:sp>
          <p:nvSpPr>
            <p:cNvPr id="31" name="矩形: 圆角 30">
              <a:extLst>
                <a:ext uri="{FF2B5EF4-FFF2-40B4-BE49-F238E27FC236}">
                  <a16:creationId xmlns:a16="http://schemas.microsoft.com/office/drawing/2014/main" id="{53D87BF0-08DC-8857-3F1C-C8091922D3B6}"/>
                </a:ext>
              </a:extLst>
            </p:cNvPr>
            <p:cNvSpPr>
              <a:spLocks/>
            </p:cNvSpPr>
            <p:nvPr/>
          </p:nvSpPr>
          <p:spPr>
            <a:xfrm>
              <a:off x="5407579" y="5678046"/>
              <a:ext cx="135826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跨校 </a:t>
              </a:r>
            </a:p>
          </p:txBody>
        </p:sp>
        <p:sp>
          <p:nvSpPr>
            <p:cNvPr id="32" name="矩形: 圆角 31">
              <a:extLst>
                <a:ext uri="{FF2B5EF4-FFF2-40B4-BE49-F238E27FC236}">
                  <a16:creationId xmlns:a16="http://schemas.microsoft.com/office/drawing/2014/main" id="{569C5C26-8E72-C1A7-8034-E3F4E57CAEB5}"/>
                </a:ext>
              </a:extLst>
            </p:cNvPr>
            <p:cNvSpPr>
              <a:spLocks/>
            </p:cNvSpPr>
            <p:nvPr/>
          </p:nvSpPr>
          <p:spPr>
            <a:xfrm>
              <a:off x="9187643" y="5678046"/>
              <a:ext cx="135826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学校 </a:t>
              </a:r>
            </a:p>
          </p:txBody>
        </p:sp>
      </p:grpSp>
      <p:grpSp>
        <p:nvGrpSpPr>
          <p:cNvPr id="42" name="组合 41">
            <a:extLst>
              <a:ext uri="{FF2B5EF4-FFF2-40B4-BE49-F238E27FC236}">
                <a16:creationId xmlns:a16="http://schemas.microsoft.com/office/drawing/2014/main" id="{92B98FCB-954F-BC68-B03C-BD035FD3D862}"/>
              </a:ext>
            </a:extLst>
          </p:cNvPr>
          <p:cNvGrpSpPr/>
          <p:nvPr/>
        </p:nvGrpSpPr>
        <p:grpSpPr>
          <a:xfrm>
            <a:off x="590309" y="2133600"/>
            <a:ext cx="3576577" cy="2644140"/>
            <a:chOff x="590309" y="2133600"/>
            <a:chExt cx="3576577" cy="2644140"/>
          </a:xfrm>
        </p:grpSpPr>
        <p:sp>
          <p:nvSpPr>
            <p:cNvPr id="15" name="矩形: 圆角 14">
              <a:extLst>
                <a:ext uri="{FF2B5EF4-FFF2-40B4-BE49-F238E27FC236}">
                  <a16:creationId xmlns:a16="http://schemas.microsoft.com/office/drawing/2014/main" id="{2F655525-5D0F-61B3-1570-F2FD146F6B20}"/>
                </a:ext>
              </a:extLst>
            </p:cNvPr>
            <p:cNvSpPr>
              <a:spLocks/>
            </p:cNvSpPr>
            <p:nvPr/>
          </p:nvSpPr>
          <p:spPr>
            <a:xfrm>
              <a:off x="590309" y="2492827"/>
              <a:ext cx="3576577" cy="463929"/>
            </a:xfrm>
            <a:prstGeom prst="roundRect">
              <a:avLst>
                <a:gd name="adj" fmla="val 4256"/>
              </a:avLst>
            </a:prstGeom>
            <a:solidFill>
              <a:srgbClr val="BFD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t>番禺区教师发展中心</a:t>
              </a:r>
            </a:p>
          </p:txBody>
        </p:sp>
        <p:sp>
          <p:nvSpPr>
            <p:cNvPr id="8" name="矩形: 圆顶角 7">
              <a:extLst>
                <a:ext uri="{FF2B5EF4-FFF2-40B4-BE49-F238E27FC236}">
                  <a16:creationId xmlns:a16="http://schemas.microsoft.com/office/drawing/2014/main" id="{4C29E9CB-8EF6-593C-7C4C-AD01C00DF2C3}"/>
                </a:ext>
              </a:extLst>
            </p:cNvPr>
            <p:cNvSpPr>
              <a:spLocks/>
            </p:cNvSpPr>
            <p:nvPr/>
          </p:nvSpPr>
          <p:spPr>
            <a:xfrm>
              <a:off x="590309" y="2133600"/>
              <a:ext cx="3576577" cy="400050"/>
            </a:xfrm>
            <a:prstGeom prst="round2SameRect">
              <a:avLst/>
            </a:prstGeom>
            <a:solidFill>
              <a:srgbClr val="364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区域教研中心</a:t>
              </a:r>
            </a:p>
          </p:txBody>
        </p:sp>
        <p:sp>
          <p:nvSpPr>
            <p:cNvPr id="41" name="矩形: 圆角 40">
              <a:extLst>
                <a:ext uri="{FF2B5EF4-FFF2-40B4-BE49-F238E27FC236}">
                  <a16:creationId xmlns:a16="http://schemas.microsoft.com/office/drawing/2014/main" id="{005DD334-C200-E598-EC0B-20CD7196EABE}"/>
                </a:ext>
              </a:extLst>
            </p:cNvPr>
            <p:cNvSpPr>
              <a:spLocks/>
            </p:cNvSpPr>
            <p:nvPr/>
          </p:nvSpPr>
          <p:spPr>
            <a:xfrm>
              <a:off x="598170" y="2828107"/>
              <a:ext cx="3557288" cy="1949633"/>
            </a:xfrm>
            <a:prstGeom prst="roundRect">
              <a:avLst>
                <a:gd name="adj" fmla="val 2443"/>
              </a:avLst>
            </a:prstGeom>
            <a:noFill/>
            <a:ln>
              <a:solidFill>
                <a:srgbClr val="BF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t>番禺区教师发展中心</a:t>
              </a:r>
            </a:p>
          </p:txBody>
        </p:sp>
        <p:grpSp>
          <p:nvGrpSpPr>
            <p:cNvPr id="40" name="组合 39">
              <a:extLst>
                <a:ext uri="{FF2B5EF4-FFF2-40B4-BE49-F238E27FC236}">
                  <a16:creationId xmlns:a16="http://schemas.microsoft.com/office/drawing/2014/main" id="{4DD30AE7-DABA-7FBA-8182-43EB46BC3D0D}"/>
                </a:ext>
              </a:extLst>
            </p:cNvPr>
            <p:cNvGrpSpPr/>
            <p:nvPr/>
          </p:nvGrpSpPr>
          <p:grpSpPr>
            <a:xfrm>
              <a:off x="627207" y="3039079"/>
              <a:ext cx="3486948" cy="1616741"/>
              <a:chOff x="-2111606" y="-1066559"/>
              <a:chExt cx="5325283" cy="2469094"/>
            </a:xfrm>
          </p:grpSpPr>
          <p:pic>
            <p:nvPicPr>
              <p:cNvPr id="38" name="图片 37">
                <a:extLst>
                  <a:ext uri="{FF2B5EF4-FFF2-40B4-BE49-F238E27FC236}">
                    <a16:creationId xmlns:a16="http://schemas.microsoft.com/office/drawing/2014/main" id="{3D67707C-F99B-99BF-D629-DD16C9D75A95}"/>
                  </a:ext>
                </a:extLst>
              </p:cNvPr>
              <p:cNvPicPr>
                <a:picLocks noChangeAspect="1"/>
              </p:cNvPicPr>
              <p:nvPr/>
            </p:nvPicPr>
            <p:blipFill>
              <a:blip r:embed="rId3"/>
              <a:stretch>
                <a:fillRect/>
              </a:stretch>
            </p:blipFill>
            <p:spPr>
              <a:xfrm>
                <a:off x="-2111606" y="-1066559"/>
                <a:ext cx="2355698" cy="2465436"/>
              </a:xfrm>
              <a:prstGeom prst="rect">
                <a:avLst/>
              </a:prstGeom>
            </p:spPr>
          </p:pic>
          <p:pic>
            <p:nvPicPr>
              <p:cNvPr id="39" name="图片 38">
                <a:extLst>
                  <a:ext uri="{FF2B5EF4-FFF2-40B4-BE49-F238E27FC236}">
                    <a16:creationId xmlns:a16="http://schemas.microsoft.com/office/drawing/2014/main" id="{9EFAB1DD-24DD-B646-23E5-3D57CE2EA23D}"/>
                  </a:ext>
                </a:extLst>
              </p:cNvPr>
              <p:cNvPicPr>
                <a:picLocks noChangeAspect="1"/>
              </p:cNvPicPr>
              <p:nvPr/>
            </p:nvPicPr>
            <p:blipFill>
              <a:blip r:embed="rId4"/>
              <a:stretch>
                <a:fillRect/>
              </a:stretch>
            </p:blipFill>
            <p:spPr>
              <a:xfrm>
                <a:off x="371475" y="-1066559"/>
                <a:ext cx="2842202" cy="2469094"/>
              </a:xfrm>
              <a:prstGeom prst="rect">
                <a:avLst/>
              </a:prstGeom>
            </p:spPr>
          </p:pic>
        </p:grpSp>
      </p:grpSp>
    </p:spTree>
    <p:extLst>
      <p:ext uri="{BB962C8B-B14F-4D97-AF65-F5344CB8AC3E}">
        <p14:creationId xmlns:p14="http://schemas.microsoft.com/office/powerpoint/2010/main" val="3161784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D23D2C-FB26-4453-3935-0B74F13930E7}"/>
              </a:ext>
            </a:extLst>
          </p:cNvPr>
          <p:cNvSpPr>
            <a:spLocks noGrp="1"/>
          </p:cNvSpPr>
          <p:nvPr>
            <p:ph type="title"/>
          </p:nvPr>
        </p:nvSpPr>
        <p:spPr/>
        <p:txBody>
          <a:bodyPr/>
          <a:lstStyle/>
          <a:p>
            <a:pPr algn="ctr"/>
            <a:r>
              <a:rPr lang="zh-CN" altLang="en-US" dirty="0"/>
              <a:t>组织协同：构建全域推广路径</a:t>
            </a:r>
          </a:p>
        </p:txBody>
      </p:sp>
      <p:pic>
        <p:nvPicPr>
          <p:cNvPr id="5" name="内容占位符 4" descr="图形用户界面, 图示&#10;&#10;AI 生成的内容可能不正确。">
            <a:extLst>
              <a:ext uri="{FF2B5EF4-FFF2-40B4-BE49-F238E27FC236}">
                <a16:creationId xmlns:a16="http://schemas.microsoft.com/office/drawing/2014/main" id="{99711C62-D1E7-10FD-97DF-84B738F4ADC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325"/>
          <a:stretch/>
        </p:blipFill>
        <p:spPr>
          <a:xfrm>
            <a:off x="736348" y="1085850"/>
            <a:ext cx="10719304" cy="5050292"/>
          </a:xfrm>
        </p:spPr>
      </p:pic>
      <p:sp>
        <p:nvSpPr>
          <p:cNvPr id="6" name="内容占位符 4">
            <a:extLst>
              <a:ext uri="{FF2B5EF4-FFF2-40B4-BE49-F238E27FC236}">
                <a16:creationId xmlns:a16="http://schemas.microsoft.com/office/drawing/2014/main" id="{A7861F03-9BDA-D827-9A1B-D2993B23AC41}"/>
              </a:ext>
            </a:extLst>
          </p:cNvPr>
          <p:cNvSpPr txBox="1">
            <a:spLocks/>
          </p:cNvSpPr>
          <p:nvPr/>
        </p:nvSpPr>
        <p:spPr>
          <a:xfrm>
            <a:off x="155122" y="6074229"/>
            <a:ext cx="11952514" cy="470126"/>
          </a:xfrm>
          <a:prstGeom prst="rect">
            <a:avLst/>
          </a:prstGeom>
        </p:spPr>
        <p:txBody>
          <a:bodyPr vert="horz" lIns="91440" tIns="45720" rIns="91440" bIns="45720" rtlCol="0">
            <a:normAutofit/>
          </a:bodyPr>
          <a:lstStyle>
            <a:lvl1pPr marL="228600" indent="-2286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zh-CN" altLang="en-US" sz="1600" dirty="0"/>
              <a:t>将抽象的“五位一体”理论模型要素转化为可操作的具体步骤，形成推动听评课数字化常态化规模化应用的全域推广路径的实体支撑</a:t>
            </a:r>
          </a:p>
        </p:txBody>
      </p:sp>
    </p:spTree>
    <p:extLst>
      <p:ext uri="{BB962C8B-B14F-4D97-AF65-F5344CB8AC3E}">
        <p14:creationId xmlns:p14="http://schemas.microsoft.com/office/powerpoint/2010/main" val="146737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7D2DFA-2000-7813-48EC-DA90B74E1DD9}"/>
              </a:ext>
            </a:extLst>
          </p:cNvPr>
          <p:cNvPicPr>
            <a:picLocks noChangeAspect="1"/>
          </p:cNvPicPr>
          <p:nvPr/>
        </p:nvPicPr>
        <p:blipFill>
          <a:blip r:embed="rId2"/>
          <a:stretch>
            <a:fillRect/>
          </a:stretch>
        </p:blipFill>
        <p:spPr>
          <a:xfrm>
            <a:off x="768314" y="1036214"/>
            <a:ext cx="10655371" cy="5518619"/>
          </a:xfrm>
          <a:prstGeom prst="rect">
            <a:avLst/>
          </a:prstGeom>
        </p:spPr>
      </p:pic>
      <p:sp>
        <p:nvSpPr>
          <p:cNvPr id="2" name="标题 1">
            <a:extLst>
              <a:ext uri="{FF2B5EF4-FFF2-40B4-BE49-F238E27FC236}">
                <a16:creationId xmlns:a16="http://schemas.microsoft.com/office/drawing/2014/main" id="{8D974F96-D281-71F9-474B-AE0DEFFA7933}"/>
              </a:ext>
            </a:extLst>
          </p:cNvPr>
          <p:cNvSpPr>
            <a:spLocks noGrp="1"/>
          </p:cNvSpPr>
          <p:nvPr>
            <p:ph type="title"/>
          </p:nvPr>
        </p:nvSpPr>
        <p:spPr/>
        <p:txBody>
          <a:bodyPr/>
          <a:lstStyle/>
          <a:p>
            <a:pPr algn="ctr"/>
            <a:r>
              <a:rPr lang="zh-CN" altLang="en-US" dirty="0"/>
              <a:t>组织协同：构建全域推广路径</a:t>
            </a:r>
          </a:p>
        </p:txBody>
      </p:sp>
      <p:sp>
        <p:nvSpPr>
          <p:cNvPr id="3" name="内容占位符 2">
            <a:extLst>
              <a:ext uri="{FF2B5EF4-FFF2-40B4-BE49-F238E27FC236}">
                <a16:creationId xmlns:a16="http://schemas.microsoft.com/office/drawing/2014/main" id="{BA65F71D-F249-3049-C519-FF7A09F8708A}"/>
              </a:ext>
            </a:extLst>
          </p:cNvPr>
          <p:cNvSpPr>
            <a:spLocks noGrp="1"/>
          </p:cNvSpPr>
          <p:nvPr>
            <p:ph idx="1"/>
          </p:nvPr>
        </p:nvSpPr>
        <p:spPr>
          <a:xfrm>
            <a:off x="751113" y="6139543"/>
            <a:ext cx="10654394" cy="396649"/>
          </a:xfrm>
          <a:solidFill>
            <a:schemeClr val="bg1"/>
          </a:solidFill>
          <a:ln>
            <a:solidFill>
              <a:schemeClr val="bg1"/>
            </a:solidFill>
          </a:ln>
        </p:spPr>
        <p:txBody>
          <a:bodyPr anchor="ctr">
            <a:noAutofit/>
          </a:bodyPr>
          <a:lstStyle/>
          <a:p>
            <a:pPr marL="0" indent="0" algn="ctr">
              <a:lnSpc>
                <a:spcPct val="100000"/>
              </a:lnSpc>
              <a:buNone/>
            </a:pPr>
            <a:r>
              <a:rPr lang="zh-CN" altLang="en-US" sz="1600" dirty="0">
                <a:solidFill>
                  <a:srgbClr val="364E9B"/>
                </a:solidFill>
                <a:latin typeface="+mj-ea"/>
                <a:ea typeface="+mj-ea"/>
              </a:rPr>
              <a:t>数字化听评课全域推广剪影</a:t>
            </a:r>
          </a:p>
        </p:txBody>
      </p:sp>
    </p:spTree>
    <p:extLst>
      <p:ext uri="{BB962C8B-B14F-4D97-AF65-F5344CB8AC3E}">
        <p14:creationId xmlns:p14="http://schemas.microsoft.com/office/powerpoint/2010/main" val="229343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E4188-FCDF-1E20-DB0D-F46C413EF2F5}"/>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23F9CF73-27B2-8786-AA2E-0836344C4D23}"/>
              </a:ext>
            </a:extLst>
          </p:cNvPr>
          <p:cNvSpPr>
            <a:spLocks noGrp="1"/>
          </p:cNvSpPr>
          <p:nvPr>
            <p:ph type="title"/>
          </p:nvPr>
        </p:nvSpPr>
        <p:spPr/>
        <p:txBody>
          <a:bodyPr/>
          <a:lstStyle/>
          <a:p>
            <a:pPr algn="ctr"/>
            <a:r>
              <a:rPr lang="zh-CN" altLang="en-US" dirty="0"/>
              <a:t>场景驱动：主题教研创新</a:t>
            </a:r>
            <a:r>
              <a:rPr lang="en-US" altLang="zh-CN" dirty="0"/>
              <a:t>——</a:t>
            </a:r>
            <a:r>
              <a:rPr lang="zh-CN" altLang="en-US" dirty="0"/>
              <a:t>促进教研员数字化转型</a:t>
            </a:r>
          </a:p>
        </p:txBody>
      </p:sp>
      <p:sp>
        <p:nvSpPr>
          <p:cNvPr id="5" name="内容占位符 4">
            <a:extLst>
              <a:ext uri="{FF2B5EF4-FFF2-40B4-BE49-F238E27FC236}">
                <a16:creationId xmlns:a16="http://schemas.microsoft.com/office/drawing/2014/main" id="{A022448D-E233-D741-69A3-594F61B11B2A}"/>
              </a:ext>
            </a:extLst>
          </p:cNvPr>
          <p:cNvSpPr>
            <a:spLocks noGrp="1"/>
          </p:cNvSpPr>
          <p:nvPr>
            <p:ph idx="1"/>
          </p:nvPr>
        </p:nvSpPr>
        <p:spPr>
          <a:xfrm>
            <a:off x="399626" y="5510892"/>
            <a:ext cx="11406293" cy="1028701"/>
          </a:xfrm>
        </p:spPr>
        <p:txBody>
          <a:bodyPr>
            <a:normAutofit/>
          </a:bodyPr>
          <a:lstStyle/>
          <a:p>
            <a:pPr marL="0" indent="0" algn="ctr">
              <a:buNone/>
            </a:pPr>
            <a:r>
              <a:rPr lang="zh-CN" altLang="en-US" sz="1900" dirty="0"/>
              <a:t>采集来源于不同课堂评价系统的人工评价（区域数字化听评课系统）和智能评价（</a:t>
            </a:r>
            <a:r>
              <a:rPr lang="en-US" altLang="zh-CN" sz="1900" dirty="0"/>
              <a:t>CSMS</a:t>
            </a:r>
            <a:r>
              <a:rPr lang="zh-CN" altLang="en-US" sz="1900" dirty="0"/>
              <a:t>云服务）数据</a:t>
            </a:r>
            <a:endParaRPr lang="en-US" altLang="zh-CN" sz="1900" dirty="0"/>
          </a:p>
          <a:p>
            <a:pPr marL="0" indent="0" algn="ctr">
              <a:buNone/>
            </a:pPr>
            <a:r>
              <a:rPr lang="zh-CN" altLang="en-US" sz="1900" dirty="0"/>
              <a:t>通过数据梳理和归类，关联课堂情境特征与师生教学特征，研制基于“人机结合”课堂教学行为分析模型</a:t>
            </a:r>
          </a:p>
          <a:p>
            <a:endParaRPr lang="zh-CN" altLang="en-US" dirty="0"/>
          </a:p>
        </p:txBody>
      </p:sp>
      <p:grpSp>
        <p:nvGrpSpPr>
          <p:cNvPr id="2" name="组合 1">
            <a:extLst>
              <a:ext uri="{FF2B5EF4-FFF2-40B4-BE49-F238E27FC236}">
                <a16:creationId xmlns:a16="http://schemas.microsoft.com/office/drawing/2014/main" id="{81D707E6-0687-2D1B-4288-9435487A6DEB}"/>
              </a:ext>
            </a:extLst>
          </p:cNvPr>
          <p:cNvGrpSpPr/>
          <p:nvPr/>
        </p:nvGrpSpPr>
        <p:grpSpPr>
          <a:xfrm>
            <a:off x="681981" y="1194015"/>
            <a:ext cx="10828038" cy="4174398"/>
            <a:chOff x="660400" y="2022840"/>
            <a:chExt cx="10828038" cy="4174398"/>
          </a:xfrm>
        </p:grpSpPr>
        <p:grpSp>
          <p:nvGrpSpPr>
            <p:cNvPr id="3" name="组合 2">
              <a:extLst>
                <a:ext uri="{FF2B5EF4-FFF2-40B4-BE49-F238E27FC236}">
                  <a16:creationId xmlns:a16="http://schemas.microsoft.com/office/drawing/2014/main" id="{59666731-B6EA-0834-ECC9-7796EC4FD9A0}"/>
                </a:ext>
              </a:extLst>
            </p:cNvPr>
            <p:cNvGrpSpPr/>
            <p:nvPr/>
          </p:nvGrpSpPr>
          <p:grpSpPr>
            <a:xfrm>
              <a:off x="660400" y="2022840"/>
              <a:ext cx="7704406" cy="3190501"/>
              <a:chOff x="660400" y="2022840"/>
              <a:chExt cx="7704406" cy="3190501"/>
            </a:xfrm>
          </p:grpSpPr>
          <p:pic>
            <p:nvPicPr>
              <p:cNvPr id="21" name="图片 20" descr="图示&#10;&#10;描述已自动生成">
                <a:extLst>
                  <a:ext uri="{FF2B5EF4-FFF2-40B4-BE49-F238E27FC236}">
                    <a16:creationId xmlns:a16="http://schemas.microsoft.com/office/drawing/2014/main" id="{C93794BD-F696-0E75-A160-71FB435F0714}"/>
                  </a:ext>
                </a:extLst>
              </p:cNvPr>
              <p:cNvPicPr>
                <a:picLocks noChangeAspect="1"/>
              </p:cNvPicPr>
              <p:nvPr/>
            </p:nvPicPr>
            <p:blipFill rotWithShape="1">
              <a:blip r:embed="rId2">
                <a:extLst>
                  <a:ext uri="{28A0092B-C50C-407E-A947-70E740481C1C}">
                    <a14:useLocalDpi xmlns:a14="http://schemas.microsoft.com/office/drawing/2010/main" val="0"/>
                  </a:ext>
                </a:extLst>
              </a:blip>
              <a:srcRect l="5902" t="9463" b="11259"/>
              <a:stretch>
                <a:fillRect/>
              </a:stretch>
            </p:blipFill>
            <p:spPr>
              <a:xfrm>
                <a:off x="660400" y="2022840"/>
                <a:ext cx="7704406" cy="3190501"/>
              </a:xfrm>
              <a:prstGeom prst="rect">
                <a:avLst/>
              </a:prstGeom>
            </p:spPr>
          </p:pic>
          <p:sp>
            <p:nvSpPr>
              <p:cNvPr id="22" name="文本框 21">
                <a:extLst>
                  <a:ext uri="{FF2B5EF4-FFF2-40B4-BE49-F238E27FC236}">
                    <a16:creationId xmlns:a16="http://schemas.microsoft.com/office/drawing/2014/main" id="{D58FBF7D-21C5-6C8B-A869-11475191B159}"/>
                  </a:ext>
                </a:extLst>
              </p:cNvPr>
              <p:cNvSpPr txBox="1"/>
              <p:nvPr/>
            </p:nvSpPr>
            <p:spPr>
              <a:xfrm>
                <a:off x="6116320" y="2506980"/>
                <a:ext cx="759460" cy="306467"/>
              </a:xfrm>
              <a:prstGeom prst="roundRect">
                <a:avLst/>
              </a:prstGeom>
              <a:solidFill>
                <a:schemeClr val="bg1"/>
              </a:solidFill>
            </p:spPr>
            <p:txBody>
              <a:bodyPr wrap="square" lIns="36000" rIns="36000" rtlCol="0">
                <a:spAutoFit/>
              </a:bodyPr>
              <a:lstStyle/>
              <a:p>
                <a:pPr algn="ctr"/>
                <a:r>
                  <a:rPr lang="zh-CN" altLang="en-US" sz="1200" b="1" dirty="0">
                    <a:latin typeface="霞鹜文楷 GB" panose="02020500000000000000" pitchFamily="18" charset="-122"/>
                    <a:ea typeface="霞鹜文楷 GB" panose="02020500000000000000" pitchFamily="18" charset="-122"/>
                  </a:rPr>
                  <a:t>专家点评</a:t>
                </a:r>
              </a:p>
            </p:txBody>
          </p:sp>
          <p:sp>
            <p:nvSpPr>
              <p:cNvPr id="23" name="文本框 22">
                <a:extLst>
                  <a:ext uri="{FF2B5EF4-FFF2-40B4-BE49-F238E27FC236}">
                    <a16:creationId xmlns:a16="http://schemas.microsoft.com/office/drawing/2014/main" id="{CC839DC1-A8D1-A469-0EE5-B2BE12941E38}"/>
                  </a:ext>
                </a:extLst>
              </p:cNvPr>
              <p:cNvSpPr txBox="1"/>
              <p:nvPr/>
            </p:nvSpPr>
            <p:spPr>
              <a:xfrm>
                <a:off x="6116320" y="2992120"/>
                <a:ext cx="759460" cy="306467"/>
              </a:xfrm>
              <a:prstGeom prst="roundRect">
                <a:avLst/>
              </a:prstGeom>
              <a:solidFill>
                <a:schemeClr val="bg1"/>
              </a:solidFill>
            </p:spPr>
            <p:txBody>
              <a:bodyPr wrap="square" lIns="36000" rIns="36000" rtlCol="0">
                <a:spAutoFit/>
              </a:bodyPr>
              <a:lstStyle/>
              <a:p>
                <a:pPr algn="ctr"/>
                <a:r>
                  <a:rPr lang="zh-CN" altLang="en-US" sz="1200" b="1" dirty="0">
                    <a:latin typeface="霞鹜文楷 GB" panose="02020500000000000000" pitchFamily="18" charset="-122"/>
                    <a:ea typeface="霞鹜文楷 GB" panose="02020500000000000000" pitchFamily="18" charset="-122"/>
                  </a:rPr>
                  <a:t>同伴互评</a:t>
                </a:r>
              </a:p>
            </p:txBody>
          </p:sp>
          <p:sp>
            <p:nvSpPr>
              <p:cNvPr id="24" name="文本框 23">
                <a:extLst>
                  <a:ext uri="{FF2B5EF4-FFF2-40B4-BE49-F238E27FC236}">
                    <a16:creationId xmlns:a16="http://schemas.microsoft.com/office/drawing/2014/main" id="{37A99495-1B7C-56EB-7D6B-CFE4E9C32AA6}"/>
                  </a:ext>
                </a:extLst>
              </p:cNvPr>
              <p:cNvSpPr txBox="1"/>
              <p:nvPr/>
            </p:nvSpPr>
            <p:spPr>
              <a:xfrm>
                <a:off x="6115050" y="4249420"/>
                <a:ext cx="1623060" cy="306467"/>
              </a:xfrm>
              <a:prstGeom prst="roundRect">
                <a:avLst/>
              </a:prstGeom>
              <a:solidFill>
                <a:schemeClr val="bg1"/>
              </a:solidFill>
            </p:spPr>
            <p:txBody>
              <a:bodyPr wrap="square" lIns="36000" rIns="36000" rtlCol="0">
                <a:spAutoFit/>
              </a:bodyPr>
              <a:lstStyle/>
              <a:p>
                <a:pPr algn="ctr"/>
                <a:r>
                  <a:rPr lang="zh-CN" altLang="en-US" sz="1200" b="1" dirty="0">
                    <a:latin typeface="霞鹜文楷 GB" panose="02020500000000000000" pitchFamily="18" charset="-122"/>
                    <a:ea typeface="霞鹜文楷 GB" panose="02020500000000000000" pitchFamily="18" charset="-122"/>
                  </a:rPr>
                  <a:t>云端</a:t>
                </a:r>
                <a:r>
                  <a:rPr lang="en-US" altLang="zh-CN" sz="1200" b="1" dirty="0">
                    <a:latin typeface="霞鹜文楷 GB" panose="02020500000000000000" pitchFamily="18" charset="-122"/>
                    <a:ea typeface="霞鹜文楷 GB" panose="02020500000000000000" pitchFamily="18" charset="-122"/>
                  </a:rPr>
                  <a:t>AI</a:t>
                </a:r>
                <a:r>
                  <a:rPr lang="zh-CN" altLang="en-US" sz="1200" b="1" dirty="0">
                    <a:latin typeface="霞鹜文楷 GB" panose="02020500000000000000" pitchFamily="18" charset="-122"/>
                    <a:ea typeface="霞鹜文楷 GB" panose="02020500000000000000" pitchFamily="18" charset="-122"/>
                  </a:rPr>
                  <a:t>智能分析服务</a:t>
                </a:r>
              </a:p>
            </p:txBody>
          </p:sp>
        </p:grpSp>
        <p:grpSp>
          <p:nvGrpSpPr>
            <p:cNvPr id="6" name="组合 5">
              <a:extLst>
                <a:ext uri="{FF2B5EF4-FFF2-40B4-BE49-F238E27FC236}">
                  <a16:creationId xmlns:a16="http://schemas.microsoft.com/office/drawing/2014/main" id="{817B0999-3D04-5101-9034-39DBA767FDE1}"/>
                </a:ext>
              </a:extLst>
            </p:cNvPr>
            <p:cNvGrpSpPr/>
            <p:nvPr/>
          </p:nvGrpSpPr>
          <p:grpSpPr>
            <a:xfrm>
              <a:off x="6015480" y="4426249"/>
              <a:ext cx="4084171" cy="1770989"/>
              <a:chOff x="6015480" y="4028748"/>
              <a:chExt cx="4084171" cy="1770989"/>
            </a:xfrm>
          </p:grpSpPr>
          <p:pic>
            <p:nvPicPr>
              <p:cNvPr id="15" name="图片 14">
                <a:extLst>
                  <a:ext uri="{FF2B5EF4-FFF2-40B4-BE49-F238E27FC236}">
                    <a16:creationId xmlns:a16="http://schemas.microsoft.com/office/drawing/2014/main" id="{687EFFD8-484D-E35F-2333-4B2448B33566}"/>
                  </a:ext>
                </a:extLst>
              </p:cNvPr>
              <p:cNvPicPr>
                <a:picLocks noChangeAspect="1"/>
              </p:cNvPicPr>
              <p:nvPr/>
            </p:nvPicPr>
            <p:blipFill>
              <a:blip r:embed="rId3"/>
              <a:stretch>
                <a:fillRect/>
              </a:stretch>
            </p:blipFill>
            <p:spPr>
              <a:xfrm>
                <a:off x="6015480" y="4286230"/>
                <a:ext cx="818324" cy="762064"/>
              </a:xfrm>
              <a:prstGeom prst="rect">
                <a:avLst/>
              </a:prstGeom>
            </p:spPr>
          </p:pic>
          <p:cxnSp>
            <p:nvCxnSpPr>
              <p:cNvPr id="16" name="直接箭头连接符 15">
                <a:extLst>
                  <a:ext uri="{FF2B5EF4-FFF2-40B4-BE49-F238E27FC236}">
                    <a16:creationId xmlns:a16="http://schemas.microsoft.com/office/drawing/2014/main" id="{8A5D2B74-6C07-3AD0-DE80-6BB3160260C9}"/>
                  </a:ext>
                </a:extLst>
              </p:cNvPr>
              <p:cNvCxnSpPr/>
              <p:nvPr/>
            </p:nvCxnSpPr>
            <p:spPr>
              <a:xfrm>
                <a:off x="6833804" y="4667262"/>
                <a:ext cx="96717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8AC2B008-DE52-B96C-C6C6-B9C1A2B1541E}"/>
                  </a:ext>
                </a:extLst>
              </p:cNvPr>
              <p:cNvGrpSpPr/>
              <p:nvPr/>
            </p:nvGrpSpPr>
            <p:grpSpPr>
              <a:xfrm>
                <a:off x="7863804" y="4028748"/>
                <a:ext cx="2235847" cy="1770989"/>
                <a:chOff x="978223" y="3428999"/>
                <a:chExt cx="3671496" cy="2908149"/>
              </a:xfrm>
            </p:grpSpPr>
            <p:pic>
              <p:nvPicPr>
                <p:cNvPr id="18" name="图片 17">
                  <a:extLst>
                    <a:ext uri="{FF2B5EF4-FFF2-40B4-BE49-F238E27FC236}">
                      <a16:creationId xmlns:a16="http://schemas.microsoft.com/office/drawing/2014/main" id="{7BFC5214-502F-1482-AE57-6A83C3F5C9FE}"/>
                    </a:ext>
                  </a:extLst>
                </p:cNvPr>
                <p:cNvPicPr>
                  <a:picLocks noChangeAspect="1"/>
                </p:cNvPicPr>
                <p:nvPr/>
              </p:nvPicPr>
              <p:blipFill>
                <a:blip r:embed="rId4"/>
                <a:stretch>
                  <a:fillRect/>
                </a:stretch>
              </p:blipFill>
              <p:spPr>
                <a:xfrm>
                  <a:off x="1080224" y="3429000"/>
                  <a:ext cx="1401669" cy="1976953"/>
                </a:xfrm>
                <a:prstGeom prst="rect">
                  <a:avLst/>
                </a:prstGeom>
              </p:spPr>
            </p:pic>
            <p:pic>
              <p:nvPicPr>
                <p:cNvPr id="19" name="图片 18">
                  <a:extLst>
                    <a:ext uri="{FF2B5EF4-FFF2-40B4-BE49-F238E27FC236}">
                      <a16:creationId xmlns:a16="http://schemas.microsoft.com/office/drawing/2014/main" id="{16A1A7D5-D401-AD62-9B98-1ABB160377BA}"/>
                    </a:ext>
                  </a:extLst>
                </p:cNvPr>
                <p:cNvPicPr>
                  <a:picLocks noChangeAspect="1"/>
                </p:cNvPicPr>
                <p:nvPr/>
              </p:nvPicPr>
              <p:blipFill>
                <a:blip r:embed="rId5"/>
                <a:stretch>
                  <a:fillRect/>
                </a:stretch>
              </p:blipFill>
              <p:spPr>
                <a:xfrm>
                  <a:off x="2518176" y="3428999"/>
                  <a:ext cx="1679186" cy="2377439"/>
                </a:xfrm>
                <a:prstGeom prst="rect">
                  <a:avLst/>
                </a:prstGeom>
              </p:spPr>
            </p:pic>
            <p:sp>
              <p:nvSpPr>
                <p:cNvPr id="20" name="文本框 19">
                  <a:extLst>
                    <a:ext uri="{FF2B5EF4-FFF2-40B4-BE49-F238E27FC236}">
                      <a16:creationId xmlns:a16="http://schemas.microsoft.com/office/drawing/2014/main" id="{6CCF3D80-5BF6-5A43-3C7A-17A7672E4D38}"/>
                    </a:ext>
                  </a:extLst>
                </p:cNvPr>
                <p:cNvSpPr txBox="1"/>
                <p:nvPr/>
              </p:nvSpPr>
              <p:spPr>
                <a:xfrm>
                  <a:off x="978223" y="5831746"/>
                  <a:ext cx="3671496" cy="5054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a:ea typeface="等线" panose="02010600030101010101" pitchFamily="2" charset="-122"/>
                      <a:cs typeface="+mn-cs"/>
                    </a:rPr>
                    <a:t>课堂教学大数据分析报告</a:t>
                  </a:r>
                </a:p>
              </p:txBody>
            </p:sp>
          </p:grpSp>
        </p:grpSp>
        <p:sp>
          <p:nvSpPr>
            <p:cNvPr id="7" name="文本框 6">
              <a:extLst>
                <a:ext uri="{FF2B5EF4-FFF2-40B4-BE49-F238E27FC236}">
                  <a16:creationId xmlns:a16="http://schemas.microsoft.com/office/drawing/2014/main" id="{3D4B227F-A973-6D27-7D05-995D7E4F6481}"/>
                </a:ext>
              </a:extLst>
            </p:cNvPr>
            <p:cNvSpPr txBox="1"/>
            <p:nvPr/>
          </p:nvSpPr>
          <p:spPr>
            <a:xfrm>
              <a:off x="9765592" y="4683731"/>
              <a:ext cx="1699372" cy="584775"/>
            </a:xfrm>
            <a:prstGeom prst="rect">
              <a:avLst/>
            </a:prstGeom>
            <a:noFill/>
          </p:spPr>
          <p:txBody>
            <a:bodyPr wrap="square">
              <a:spAutoFit/>
            </a:bodyPr>
            <a:lstStyle/>
            <a:p>
              <a:pPr algn="ctr"/>
              <a:r>
                <a:rPr lang="en-US" altLang="zh-CN" sz="1200" u="sng" dirty="0"/>
                <a:t>AI </a:t>
              </a:r>
              <a:r>
                <a:rPr lang="zh-CN" altLang="en-US" sz="1200" u="sng" dirty="0"/>
                <a:t>标准 无感 评价</a:t>
              </a:r>
              <a:br>
                <a:rPr lang="en-US" altLang="zh-CN" sz="1200" u="sng" dirty="0"/>
              </a:br>
              <a:r>
                <a:rPr lang="zh-CN" altLang="en-US" sz="2000" b="1" dirty="0"/>
                <a:t>数据型评价</a:t>
              </a:r>
              <a:endParaRPr lang="en-US" altLang="zh-CN" sz="2000" b="1" dirty="0"/>
            </a:p>
          </p:txBody>
        </p:sp>
        <p:sp>
          <p:nvSpPr>
            <p:cNvPr id="8" name="文本框 7">
              <a:extLst>
                <a:ext uri="{FF2B5EF4-FFF2-40B4-BE49-F238E27FC236}">
                  <a16:creationId xmlns:a16="http://schemas.microsoft.com/office/drawing/2014/main" id="{ABE55E91-4C2D-C9B7-1C2B-C90A962F602F}"/>
                </a:ext>
              </a:extLst>
            </p:cNvPr>
            <p:cNvSpPr txBox="1"/>
            <p:nvPr/>
          </p:nvSpPr>
          <p:spPr>
            <a:xfrm>
              <a:off x="6884736" y="2587871"/>
              <a:ext cx="1603056" cy="584775"/>
            </a:xfrm>
            <a:prstGeom prst="rect">
              <a:avLst/>
            </a:prstGeom>
            <a:noFill/>
          </p:spPr>
          <p:txBody>
            <a:bodyPr wrap="square">
              <a:spAutoFit/>
            </a:bodyPr>
            <a:lstStyle>
              <a:defPPr>
                <a:defRPr lang="zh-CN"/>
              </a:defPPr>
              <a:lvl1pPr algn="ctr">
                <a:defRPr sz="2000" b="1"/>
              </a:lvl1pPr>
            </a:lstStyle>
            <a:p>
              <a:r>
                <a:rPr lang="zh-CN" altLang="en-US" sz="1200" b="0" u="sng" dirty="0"/>
                <a:t>以人的经验为主</a:t>
              </a:r>
              <a:br>
                <a:rPr lang="en-US" altLang="zh-CN" sz="1200" b="0" u="sng" dirty="0"/>
              </a:br>
              <a:r>
                <a:rPr lang="zh-CN" altLang="en-US" dirty="0"/>
                <a:t>经验型评价</a:t>
              </a:r>
              <a:endParaRPr lang="en-US" altLang="zh-CN" dirty="0"/>
            </a:p>
          </p:txBody>
        </p:sp>
        <p:grpSp>
          <p:nvGrpSpPr>
            <p:cNvPr id="9" name="组合 8">
              <a:extLst>
                <a:ext uri="{FF2B5EF4-FFF2-40B4-BE49-F238E27FC236}">
                  <a16:creationId xmlns:a16="http://schemas.microsoft.com/office/drawing/2014/main" id="{888D8ED8-6B78-2758-E0D9-95F4394E12B5}"/>
                </a:ext>
              </a:extLst>
            </p:cNvPr>
            <p:cNvGrpSpPr/>
            <p:nvPr/>
          </p:nvGrpSpPr>
          <p:grpSpPr>
            <a:xfrm>
              <a:off x="8413832" y="2359511"/>
              <a:ext cx="3074606" cy="1490863"/>
              <a:chOff x="8413832" y="1962010"/>
              <a:chExt cx="3074606" cy="1490863"/>
            </a:xfrm>
          </p:grpSpPr>
          <p:cxnSp>
            <p:nvCxnSpPr>
              <p:cNvPr id="10" name="直接箭头连接符 9">
                <a:extLst>
                  <a:ext uri="{FF2B5EF4-FFF2-40B4-BE49-F238E27FC236}">
                    <a16:creationId xmlns:a16="http://schemas.microsoft.com/office/drawing/2014/main" id="{133FBC9A-9415-9A4C-9B4D-C673601A7360}"/>
                  </a:ext>
                </a:extLst>
              </p:cNvPr>
              <p:cNvCxnSpPr/>
              <p:nvPr/>
            </p:nvCxnSpPr>
            <p:spPr>
              <a:xfrm>
                <a:off x="8413832" y="2448765"/>
                <a:ext cx="96717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1" name="组合 10">
                <a:extLst>
                  <a:ext uri="{FF2B5EF4-FFF2-40B4-BE49-F238E27FC236}">
                    <a16:creationId xmlns:a16="http://schemas.microsoft.com/office/drawing/2014/main" id="{8418E6B8-AE96-A694-9188-0709332E8484}"/>
                  </a:ext>
                </a:extLst>
              </p:cNvPr>
              <p:cNvGrpSpPr/>
              <p:nvPr/>
            </p:nvGrpSpPr>
            <p:grpSpPr>
              <a:xfrm>
                <a:off x="9262254" y="1962010"/>
                <a:ext cx="2226184" cy="1490863"/>
                <a:chOff x="9345528" y="1995721"/>
                <a:chExt cx="2226184" cy="1490863"/>
              </a:xfrm>
            </p:grpSpPr>
            <p:pic>
              <p:nvPicPr>
                <p:cNvPr id="12" name="图片 11" descr="图标&#10;&#10;描述已自动生成">
                  <a:extLst>
                    <a:ext uri="{FF2B5EF4-FFF2-40B4-BE49-F238E27FC236}">
                      <a16:creationId xmlns:a16="http://schemas.microsoft.com/office/drawing/2014/main" id="{54D3CD8F-4D5B-4793-7DF4-09AB193CB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4610" y="1995721"/>
                  <a:ext cx="906088" cy="906088"/>
                </a:xfrm>
                <a:prstGeom prst="rect">
                  <a:avLst/>
                </a:prstGeom>
              </p:spPr>
            </p:pic>
            <p:sp>
              <p:nvSpPr>
                <p:cNvPr id="13" name="文本框 12">
                  <a:extLst>
                    <a:ext uri="{FF2B5EF4-FFF2-40B4-BE49-F238E27FC236}">
                      <a16:creationId xmlns:a16="http://schemas.microsoft.com/office/drawing/2014/main" id="{CA4B4AF1-0CDE-342E-BE6F-12625F572BFF}"/>
                    </a:ext>
                  </a:extLst>
                </p:cNvPr>
                <p:cNvSpPr txBox="1"/>
                <p:nvPr/>
              </p:nvSpPr>
              <p:spPr>
                <a:xfrm>
                  <a:off x="10431137" y="2003423"/>
                  <a:ext cx="11405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Times New Roman" panose="02020603050405020304"/>
                      <a:ea typeface="等线" panose="02010600030101010101" pitchFamily="2" charset="-122"/>
                      <a:cs typeface="+mn-cs"/>
                    </a:rPr>
                    <a:t>开展基于“融</a:t>
                  </a:r>
                  <a:r>
                    <a:rPr lang="en-US" altLang="zh-CN" sz="1200" dirty="0"/>
                    <a:t>·</a:t>
                  </a:r>
                  <a:r>
                    <a:rPr kumimoji="0" lang="zh-CN" altLang="en-US" sz="1200" b="0" i="0" u="none" strike="noStrike" kern="1200" cap="none" spc="0" normalizeH="0" baseline="0" noProof="0" dirty="0">
                      <a:ln>
                        <a:noFill/>
                      </a:ln>
                      <a:solidFill>
                        <a:prstClr val="black"/>
                      </a:solidFill>
                      <a:effectLst/>
                      <a:uLnTx/>
                      <a:uFillTx/>
                      <a:latin typeface="Times New Roman" panose="02020603050405020304"/>
                      <a:ea typeface="等线" panose="02010600030101010101" pitchFamily="2" charset="-122"/>
                      <a:cs typeface="+mn-cs"/>
                    </a:rPr>
                    <a:t>乐”课堂量表的区域数字化听评课活动</a:t>
                  </a:r>
                </a:p>
              </p:txBody>
            </p:sp>
            <p:sp>
              <p:nvSpPr>
                <p:cNvPr id="14" name="文本框 13">
                  <a:extLst>
                    <a:ext uri="{FF2B5EF4-FFF2-40B4-BE49-F238E27FC236}">
                      <a16:creationId xmlns:a16="http://schemas.microsoft.com/office/drawing/2014/main" id="{D6892836-BF4B-8F60-8988-73E08D771861}"/>
                    </a:ext>
                  </a:extLst>
                </p:cNvPr>
                <p:cNvSpPr txBox="1"/>
                <p:nvPr/>
              </p:nvSpPr>
              <p:spPr>
                <a:xfrm>
                  <a:off x="9345528" y="2901809"/>
                  <a:ext cx="2210339" cy="584775"/>
                </a:xfrm>
                <a:prstGeom prst="rect">
                  <a:avLst/>
                </a:prstGeom>
                <a:noFill/>
              </p:spPr>
              <p:txBody>
                <a:bodyPr wrap="square">
                  <a:spAutoFit/>
                </a:bodyPr>
                <a:lstStyle>
                  <a:defPPr>
                    <a:defRPr lang="zh-CN"/>
                  </a:defPPr>
                  <a:lvl1pPr algn="ctr">
                    <a:defRPr sz="2000" b="1"/>
                  </a:lvl1pPr>
                </a:lstStyle>
                <a:p>
                  <a:r>
                    <a:rPr lang="zh-CN" altLang="en-US" sz="1200" b="0" u="sng" dirty="0"/>
                    <a:t>以固定量表导向的人的评价</a:t>
                  </a:r>
                  <a:br>
                    <a:rPr lang="en-US" altLang="zh-CN" sz="1400" b="0" u="sng" dirty="0"/>
                  </a:br>
                  <a:r>
                    <a:rPr lang="zh-CN" altLang="en-US" dirty="0"/>
                    <a:t>数据型评价</a:t>
                  </a:r>
                  <a:endParaRPr lang="en-US" altLang="zh-CN" dirty="0"/>
                </a:p>
              </p:txBody>
            </p:sp>
          </p:grpSp>
        </p:grpSp>
      </p:grpSp>
    </p:spTree>
    <p:extLst>
      <p:ext uri="{BB962C8B-B14F-4D97-AF65-F5344CB8AC3E}">
        <p14:creationId xmlns:p14="http://schemas.microsoft.com/office/powerpoint/2010/main" val="464281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52EB2-CE83-7CFF-98ED-8163A5DE1DBF}"/>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2368E798-0802-BCF5-EFBD-68B0F4011E16}"/>
              </a:ext>
            </a:extLst>
          </p:cNvPr>
          <p:cNvSpPr>
            <a:spLocks noGrp="1"/>
          </p:cNvSpPr>
          <p:nvPr>
            <p:ph type="title"/>
          </p:nvPr>
        </p:nvSpPr>
        <p:spPr/>
        <p:txBody>
          <a:bodyPr/>
          <a:lstStyle/>
          <a:p>
            <a:pPr algn="ctr"/>
            <a:r>
              <a:rPr lang="zh-CN" altLang="en-US" dirty="0"/>
              <a:t>场景驱动：校本教研变革</a:t>
            </a:r>
            <a:r>
              <a:rPr lang="en-US" altLang="zh-CN" dirty="0"/>
              <a:t>——</a:t>
            </a:r>
            <a:r>
              <a:rPr lang="zh-CN" altLang="en-US" dirty="0"/>
              <a:t>推动教师专业发展</a:t>
            </a:r>
          </a:p>
        </p:txBody>
      </p:sp>
      <p:sp>
        <p:nvSpPr>
          <p:cNvPr id="5" name="内容占位符 4">
            <a:extLst>
              <a:ext uri="{FF2B5EF4-FFF2-40B4-BE49-F238E27FC236}">
                <a16:creationId xmlns:a16="http://schemas.microsoft.com/office/drawing/2014/main" id="{71640B68-A2D2-1E0E-487B-8F35B4038480}"/>
              </a:ext>
            </a:extLst>
          </p:cNvPr>
          <p:cNvSpPr>
            <a:spLocks noGrp="1"/>
          </p:cNvSpPr>
          <p:nvPr>
            <p:ph idx="1"/>
          </p:nvPr>
        </p:nvSpPr>
        <p:spPr>
          <a:xfrm>
            <a:off x="392853" y="1183822"/>
            <a:ext cx="11406293" cy="498022"/>
          </a:xfrm>
        </p:spPr>
        <p:txBody>
          <a:bodyPr/>
          <a:lstStyle/>
          <a:p>
            <a:pPr marL="0" indent="0" algn="ctr">
              <a:buNone/>
            </a:pPr>
            <a:r>
              <a:rPr lang="zh-CN" altLang="en-US" dirty="0"/>
              <a:t>以课堂教学大数据为驱动、基于实践性研训一体化的校本教研新模式</a:t>
            </a:r>
          </a:p>
        </p:txBody>
      </p:sp>
      <p:grpSp>
        <p:nvGrpSpPr>
          <p:cNvPr id="38" name="组合 37">
            <a:extLst>
              <a:ext uri="{FF2B5EF4-FFF2-40B4-BE49-F238E27FC236}">
                <a16:creationId xmlns:a16="http://schemas.microsoft.com/office/drawing/2014/main" id="{64546F1E-E34D-A1E2-610A-C4FDDB37E276}"/>
              </a:ext>
            </a:extLst>
          </p:cNvPr>
          <p:cNvGrpSpPr/>
          <p:nvPr/>
        </p:nvGrpSpPr>
        <p:grpSpPr>
          <a:xfrm>
            <a:off x="371475" y="1968137"/>
            <a:ext cx="11449050" cy="966590"/>
            <a:chOff x="371475" y="1821180"/>
            <a:chExt cx="11449050" cy="966590"/>
          </a:xfrm>
        </p:grpSpPr>
        <p:grpSp>
          <p:nvGrpSpPr>
            <p:cNvPr id="37" name="组合 36">
              <a:extLst>
                <a:ext uri="{FF2B5EF4-FFF2-40B4-BE49-F238E27FC236}">
                  <a16:creationId xmlns:a16="http://schemas.microsoft.com/office/drawing/2014/main" id="{80879F83-5D7F-BC38-78CD-F36525015CCC}"/>
                </a:ext>
              </a:extLst>
            </p:cNvPr>
            <p:cNvGrpSpPr/>
            <p:nvPr/>
          </p:nvGrpSpPr>
          <p:grpSpPr>
            <a:xfrm>
              <a:off x="2080774" y="2304848"/>
              <a:ext cx="8030452" cy="0"/>
              <a:chOff x="2080774" y="2304848"/>
              <a:chExt cx="8030452" cy="0"/>
            </a:xfrm>
          </p:grpSpPr>
          <p:cxnSp>
            <p:nvCxnSpPr>
              <p:cNvPr id="8" name="直接箭头连接符 7">
                <a:extLst>
                  <a:ext uri="{FF2B5EF4-FFF2-40B4-BE49-F238E27FC236}">
                    <a16:creationId xmlns:a16="http://schemas.microsoft.com/office/drawing/2014/main" id="{6E66DF42-65B6-79E2-CB6F-DEFADF7B8846}"/>
                  </a:ext>
                </a:extLst>
              </p:cNvPr>
              <p:cNvCxnSpPr>
                <a:cxnSpLocks/>
                <a:stCxn id="2" idx="3"/>
                <a:endCxn id="3" idx="1"/>
              </p:cNvCxnSpPr>
              <p:nvPr/>
            </p:nvCxnSpPr>
            <p:spPr>
              <a:xfrm>
                <a:off x="2080774" y="2304848"/>
                <a:ext cx="725639" cy="0"/>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cxnSp>
            <p:nvCxnSpPr>
              <p:cNvPr id="11" name="直接箭头连接符 10">
                <a:extLst>
                  <a:ext uri="{FF2B5EF4-FFF2-40B4-BE49-F238E27FC236}">
                    <a16:creationId xmlns:a16="http://schemas.microsoft.com/office/drawing/2014/main" id="{13F84D2B-A8F9-FE02-B89F-07B31749B1B1}"/>
                  </a:ext>
                </a:extLst>
              </p:cNvPr>
              <p:cNvCxnSpPr>
                <a:cxnSpLocks/>
                <a:stCxn id="3" idx="3"/>
                <a:endCxn id="6" idx="1"/>
              </p:cNvCxnSpPr>
              <p:nvPr/>
            </p:nvCxnSpPr>
            <p:spPr>
              <a:xfrm>
                <a:off x="4515712" y="2304848"/>
                <a:ext cx="725639" cy="0"/>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cxnSp>
            <p:nvCxnSpPr>
              <p:cNvPr id="14" name="直接箭头连接符 13">
                <a:extLst>
                  <a:ext uri="{FF2B5EF4-FFF2-40B4-BE49-F238E27FC236}">
                    <a16:creationId xmlns:a16="http://schemas.microsoft.com/office/drawing/2014/main" id="{05A2F9D6-71E7-96C9-C900-417287DE95F5}"/>
                  </a:ext>
                </a:extLst>
              </p:cNvPr>
              <p:cNvCxnSpPr>
                <a:cxnSpLocks/>
                <a:stCxn id="6" idx="3"/>
                <a:endCxn id="7" idx="1"/>
              </p:cNvCxnSpPr>
              <p:nvPr/>
            </p:nvCxnSpPr>
            <p:spPr>
              <a:xfrm>
                <a:off x="6950650" y="2304848"/>
                <a:ext cx="725639" cy="0"/>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a:extLst>
                  <a:ext uri="{FF2B5EF4-FFF2-40B4-BE49-F238E27FC236}">
                    <a16:creationId xmlns:a16="http://schemas.microsoft.com/office/drawing/2014/main" id="{E4912EDD-BB4B-0A4A-CBA9-320E977BF018}"/>
                  </a:ext>
                </a:extLst>
              </p:cNvPr>
              <p:cNvCxnSpPr>
                <a:cxnSpLocks/>
                <a:stCxn id="7" idx="3"/>
                <a:endCxn id="20" idx="1"/>
              </p:cNvCxnSpPr>
              <p:nvPr/>
            </p:nvCxnSpPr>
            <p:spPr>
              <a:xfrm>
                <a:off x="9385588" y="2304848"/>
                <a:ext cx="725638" cy="0"/>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grpSp>
        <p:sp>
          <p:nvSpPr>
            <p:cNvPr id="3" name="矩形: 圆角 2">
              <a:extLst>
                <a:ext uri="{FF2B5EF4-FFF2-40B4-BE49-F238E27FC236}">
                  <a16:creationId xmlns:a16="http://schemas.microsoft.com/office/drawing/2014/main" id="{098F0026-8664-D308-8EAC-700842A2C679}"/>
                </a:ext>
              </a:extLst>
            </p:cNvPr>
            <p:cNvSpPr>
              <a:spLocks/>
            </p:cNvSpPr>
            <p:nvPr/>
          </p:nvSpPr>
          <p:spPr>
            <a:xfrm>
              <a:off x="2806413" y="1821926"/>
              <a:ext cx="1709299" cy="965844"/>
            </a:xfrm>
            <a:prstGeom prst="roundRect">
              <a:avLst>
                <a:gd name="adj" fmla="val 4256"/>
              </a:avLst>
            </a:prstGeom>
            <a:solidFill>
              <a:schemeClr val="accent1">
                <a:lumMod val="20000"/>
                <a:lumOff val="80000"/>
              </a:schemeClr>
            </a:solid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mj-ea"/>
                  <a:ea typeface="+mj-ea"/>
                </a:rPr>
                <a:t>解读反思</a:t>
              </a:r>
            </a:p>
          </p:txBody>
        </p:sp>
        <p:sp>
          <p:nvSpPr>
            <p:cNvPr id="6" name="矩形: 圆角 5">
              <a:extLst>
                <a:ext uri="{FF2B5EF4-FFF2-40B4-BE49-F238E27FC236}">
                  <a16:creationId xmlns:a16="http://schemas.microsoft.com/office/drawing/2014/main" id="{B5E21C89-BBF1-7623-F33A-8E554DC068E8}"/>
                </a:ext>
              </a:extLst>
            </p:cNvPr>
            <p:cNvSpPr>
              <a:spLocks/>
            </p:cNvSpPr>
            <p:nvPr/>
          </p:nvSpPr>
          <p:spPr>
            <a:xfrm>
              <a:off x="5241351" y="1821926"/>
              <a:ext cx="1709299" cy="965844"/>
            </a:xfrm>
            <a:prstGeom prst="roundRect">
              <a:avLst>
                <a:gd name="adj" fmla="val 4256"/>
              </a:avLst>
            </a:prstGeom>
            <a:solidFill>
              <a:schemeClr val="accent1">
                <a:lumMod val="20000"/>
                <a:lumOff val="80000"/>
              </a:schemeClr>
            </a:solid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mj-ea"/>
                  <a:ea typeface="+mj-ea"/>
                </a:rPr>
                <a:t>后测</a:t>
              </a:r>
            </a:p>
          </p:txBody>
        </p:sp>
        <p:sp>
          <p:nvSpPr>
            <p:cNvPr id="7" name="矩形: 圆角 6">
              <a:extLst>
                <a:ext uri="{FF2B5EF4-FFF2-40B4-BE49-F238E27FC236}">
                  <a16:creationId xmlns:a16="http://schemas.microsoft.com/office/drawing/2014/main" id="{8E64F50A-DFBD-B8C1-6FD2-B3B0E6670616}"/>
                </a:ext>
              </a:extLst>
            </p:cNvPr>
            <p:cNvSpPr>
              <a:spLocks/>
            </p:cNvSpPr>
            <p:nvPr/>
          </p:nvSpPr>
          <p:spPr>
            <a:xfrm>
              <a:off x="7676289" y="1821926"/>
              <a:ext cx="1709299" cy="965844"/>
            </a:xfrm>
            <a:prstGeom prst="roundRect">
              <a:avLst>
                <a:gd name="adj" fmla="val 4256"/>
              </a:avLst>
            </a:prstGeom>
            <a:solidFill>
              <a:schemeClr val="accent1">
                <a:lumMod val="20000"/>
                <a:lumOff val="80000"/>
              </a:schemeClr>
            </a:solid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mj-ea"/>
                  <a:ea typeface="+mj-ea"/>
                </a:rPr>
                <a:t>对比总结</a:t>
              </a:r>
            </a:p>
          </p:txBody>
        </p:sp>
        <p:sp>
          <p:nvSpPr>
            <p:cNvPr id="20" name="矩形: 圆角 19">
              <a:extLst>
                <a:ext uri="{FF2B5EF4-FFF2-40B4-BE49-F238E27FC236}">
                  <a16:creationId xmlns:a16="http://schemas.microsoft.com/office/drawing/2014/main" id="{129CE96B-0006-D273-61DB-56F1A23BFB7D}"/>
                </a:ext>
              </a:extLst>
            </p:cNvPr>
            <p:cNvSpPr>
              <a:spLocks/>
            </p:cNvSpPr>
            <p:nvPr/>
          </p:nvSpPr>
          <p:spPr>
            <a:xfrm>
              <a:off x="10111226" y="1821926"/>
              <a:ext cx="1709299" cy="965844"/>
            </a:xfrm>
            <a:prstGeom prst="roundRect">
              <a:avLst>
                <a:gd name="adj" fmla="val 42125"/>
              </a:avLst>
            </a:prstGeom>
            <a:solidFill>
              <a:schemeClr val="accent1">
                <a:lumMod val="20000"/>
                <a:lumOff val="80000"/>
              </a:schemeClr>
            </a:solid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mj-ea"/>
                  <a:ea typeface="+mj-ea"/>
                </a:rPr>
                <a:t>案例开发</a:t>
              </a:r>
            </a:p>
          </p:txBody>
        </p:sp>
        <p:grpSp>
          <p:nvGrpSpPr>
            <p:cNvPr id="36" name="组合 35">
              <a:extLst>
                <a:ext uri="{FF2B5EF4-FFF2-40B4-BE49-F238E27FC236}">
                  <a16:creationId xmlns:a16="http://schemas.microsoft.com/office/drawing/2014/main" id="{0A4AFEF8-25E6-8FE6-35A5-476C71C049E5}"/>
                </a:ext>
              </a:extLst>
            </p:cNvPr>
            <p:cNvGrpSpPr/>
            <p:nvPr/>
          </p:nvGrpSpPr>
          <p:grpSpPr>
            <a:xfrm>
              <a:off x="371475" y="1821180"/>
              <a:ext cx="1709299" cy="966590"/>
              <a:chOff x="371475" y="1821180"/>
              <a:chExt cx="1709299" cy="966590"/>
            </a:xfrm>
          </p:grpSpPr>
          <p:sp>
            <p:nvSpPr>
              <p:cNvPr id="2" name="矩形: 圆角 1">
                <a:extLst>
                  <a:ext uri="{FF2B5EF4-FFF2-40B4-BE49-F238E27FC236}">
                    <a16:creationId xmlns:a16="http://schemas.microsoft.com/office/drawing/2014/main" id="{AA855E23-F1D6-87EF-B901-8DBC5BAD852E}"/>
                  </a:ext>
                </a:extLst>
              </p:cNvPr>
              <p:cNvSpPr>
                <a:spLocks/>
              </p:cNvSpPr>
              <p:nvPr/>
            </p:nvSpPr>
            <p:spPr>
              <a:xfrm>
                <a:off x="371475" y="1821926"/>
                <a:ext cx="1709299" cy="965844"/>
              </a:xfrm>
              <a:prstGeom prst="roundRect">
                <a:avLst>
                  <a:gd name="adj" fmla="val 48"/>
                </a:avLst>
              </a:prstGeom>
              <a:solidFill>
                <a:schemeClr val="accent1">
                  <a:lumMod val="20000"/>
                  <a:lumOff val="80000"/>
                </a:schemeClr>
              </a:solidFill>
              <a:ln w="285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mj-ea"/>
                    <a:ea typeface="+mj-ea"/>
                  </a:rPr>
                  <a:t>前测</a:t>
                </a:r>
              </a:p>
            </p:txBody>
          </p:sp>
          <p:cxnSp>
            <p:nvCxnSpPr>
              <p:cNvPr id="32" name="直接连接符 31">
                <a:extLst>
                  <a:ext uri="{FF2B5EF4-FFF2-40B4-BE49-F238E27FC236}">
                    <a16:creationId xmlns:a16="http://schemas.microsoft.com/office/drawing/2014/main" id="{D9128B5B-53B2-7E96-E75F-57F6F68CA590}"/>
                  </a:ext>
                </a:extLst>
              </p:cNvPr>
              <p:cNvCxnSpPr>
                <a:cxnSpLocks/>
              </p:cNvCxnSpPr>
              <p:nvPr/>
            </p:nvCxnSpPr>
            <p:spPr>
              <a:xfrm>
                <a:off x="579120" y="1821180"/>
                <a:ext cx="0" cy="957580"/>
              </a:xfrm>
              <a:prstGeom prst="line">
                <a:avLst/>
              </a:prstGeom>
              <a:ln w="285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35" name="直接连接符 34">
                <a:extLst>
                  <a:ext uri="{FF2B5EF4-FFF2-40B4-BE49-F238E27FC236}">
                    <a16:creationId xmlns:a16="http://schemas.microsoft.com/office/drawing/2014/main" id="{4221FAC6-C16F-E96D-DE10-7138C0A47F64}"/>
                  </a:ext>
                </a:extLst>
              </p:cNvPr>
              <p:cNvCxnSpPr>
                <a:cxnSpLocks/>
              </p:cNvCxnSpPr>
              <p:nvPr/>
            </p:nvCxnSpPr>
            <p:spPr>
              <a:xfrm>
                <a:off x="1864360" y="1821180"/>
                <a:ext cx="0" cy="957580"/>
              </a:xfrm>
              <a:prstGeom prst="line">
                <a:avLst/>
              </a:prstGeom>
              <a:ln w="28575">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grpSp>
      <p:grpSp>
        <p:nvGrpSpPr>
          <p:cNvPr id="41" name="组合 40">
            <a:extLst>
              <a:ext uri="{FF2B5EF4-FFF2-40B4-BE49-F238E27FC236}">
                <a16:creationId xmlns:a16="http://schemas.microsoft.com/office/drawing/2014/main" id="{4C5564E5-4F1F-EAB4-9B28-95F7D40DF8B7}"/>
              </a:ext>
            </a:extLst>
          </p:cNvPr>
          <p:cNvGrpSpPr/>
          <p:nvPr/>
        </p:nvGrpSpPr>
        <p:grpSpPr>
          <a:xfrm>
            <a:off x="2814648" y="3074909"/>
            <a:ext cx="1727386" cy="1317477"/>
            <a:chOff x="2814647" y="3074909"/>
            <a:chExt cx="1898257" cy="1447800"/>
          </a:xfrm>
        </p:grpSpPr>
        <p:pic>
          <p:nvPicPr>
            <p:cNvPr id="39" name="图片 38">
              <a:extLst>
                <a:ext uri="{FF2B5EF4-FFF2-40B4-BE49-F238E27FC236}">
                  <a16:creationId xmlns:a16="http://schemas.microsoft.com/office/drawing/2014/main" id="{FD509726-9BE8-4D59-2373-EB0894F2C749}"/>
                </a:ext>
              </a:extLst>
            </p:cNvPr>
            <p:cNvPicPr>
              <a:picLocks noChangeAspect="1"/>
            </p:cNvPicPr>
            <p:nvPr/>
          </p:nvPicPr>
          <p:blipFill>
            <a:blip r:embed="rId2"/>
            <a:stretch>
              <a:fillRect/>
            </a:stretch>
          </p:blipFill>
          <p:spPr>
            <a:xfrm>
              <a:off x="2814647" y="3074910"/>
              <a:ext cx="853581" cy="1203914"/>
            </a:xfrm>
            <a:prstGeom prst="rect">
              <a:avLst/>
            </a:prstGeom>
          </p:spPr>
        </p:pic>
        <p:pic>
          <p:nvPicPr>
            <p:cNvPr id="40" name="图片 39">
              <a:extLst>
                <a:ext uri="{FF2B5EF4-FFF2-40B4-BE49-F238E27FC236}">
                  <a16:creationId xmlns:a16="http://schemas.microsoft.com/office/drawing/2014/main" id="{CD7DFAAE-3DF5-5424-4569-E0E259A23EE8}"/>
                </a:ext>
              </a:extLst>
            </p:cNvPr>
            <p:cNvPicPr>
              <a:picLocks noChangeAspect="1"/>
            </p:cNvPicPr>
            <p:nvPr/>
          </p:nvPicPr>
          <p:blipFill>
            <a:blip r:embed="rId3"/>
            <a:stretch>
              <a:fillRect/>
            </a:stretch>
          </p:blipFill>
          <p:spPr>
            <a:xfrm>
              <a:off x="3690323" y="3074909"/>
              <a:ext cx="1022581" cy="1447800"/>
            </a:xfrm>
            <a:prstGeom prst="rect">
              <a:avLst/>
            </a:prstGeom>
          </p:spPr>
        </p:pic>
      </p:grpSp>
      <p:sp>
        <p:nvSpPr>
          <p:cNvPr id="44" name="文本框 43">
            <a:extLst>
              <a:ext uri="{FF2B5EF4-FFF2-40B4-BE49-F238E27FC236}">
                <a16:creationId xmlns:a16="http://schemas.microsoft.com/office/drawing/2014/main" id="{45DE6F54-957A-8EF6-2B1D-110DE34D3048}"/>
              </a:ext>
            </a:extLst>
          </p:cNvPr>
          <p:cNvSpPr txBox="1"/>
          <p:nvPr/>
        </p:nvSpPr>
        <p:spPr>
          <a:xfrm>
            <a:off x="3009417" y="4502553"/>
            <a:ext cx="1423687" cy="923330"/>
          </a:xfrm>
          <a:prstGeom prst="rect">
            <a:avLst/>
          </a:prstGeom>
          <a:noFill/>
        </p:spPr>
        <p:txBody>
          <a:bodyPr wrap="square" rtlCol="0">
            <a:spAutoFit/>
          </a:bodyPr>
          <a:lstStyle/>
          <a:p>
            <a:pPr algn="ctr"/>
            <a:r>
              <a:rPr lang="en-US" altLang="zh-CN" dirty="0"/>
              <a:t>CSMS</a:t>
            </a:r>
            <a:r>
              <a:rPr lang="zh-CN" altLang="en-US" dirty="0"/>
              <a:t>课堂教学大数据报告解读</a:t>
            </a:r>
          </a:p>
        </p:txBody>
      </p:sp>
      <p:cxnSp>
        <p:nvCxnSpPr>
          <p:cNvPr id="46" name="连接符: 肘形 45">
            <a:extLst>
              <a:ext uri="{FF2B5EF4-FFF2-40B4-BE49-F238E27FC236}">
                <a16:creationId xmlns:a16="http://schemas.microsoft.com/office/drawing/2014/main" id="{DCD0D401-FFB7-4B45-DFFC-1BADDCFD0550}"/>
              </a:ext>
            </a:extLst>
          </p:cNvPr>
          <p:cNvCxnSpPr>
            <a:stCxn id="2" idx="2"/>
            <a:endCxn id="44" idx="1"/>
          </p:cNvCxnSpPr>
          <p:nvPr/>
        </p:nvCxnSpPr>
        <p:spPr>
          <a:xfrm rot="16200000" flipH="1">
            <a:off x="1103026" y="3057826"/>
            <a:ext cx="2029491" cy="1783292"/>
          </a:xfrm>
          <a:prstGeom prst="bentConnector2">
            <a:avLst/>
          </a:prstGeom>
          <a:ln>
            <a:solidFill>
              <a:schemeClr val="bg1">
                <a:lumMod val="50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8" name="连接符: 肘形 47">
            <a:extLst>
              <a:ext uri="{FF2B5EF4-FFF2-40B4-BE49-F238E27FC236}">
                <a16:creationId xmlns:a16="http://schemas.microsoft.com/office/drawing/2014/main" id="{D0878510-8371-398D-B35E-23DBFF36824E}"/>
              </a:ext>
            </a:extLst>
          </p:cNvPr>
          <p:cNvCxnSpPr>
            <a:stCxn id="44" idx="3"/>
            <a:endCxn id="6" idx="2"/>
          </p:cNvCxnSpPr>
          <p:nvPr/>
        </p:nvCxnSpPr>
        <p:spPr>
          <a:xfrm flipV="1">
            <a:off x="4433104" y="2934727"/>
            <a:ext cx="1662897" cy="2029491"/>
          </a:xfrm>
          <a:prstGeom prst="bentConnector2">
            <a:avLst/>
          </a:prstGeom>
          <a:ln>
            <a:solidFill>
              <a:schemeClr val="bg1">
                <a:lumMod val="50000"/>
              </a:schemeClr>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sp>
        <p:nvSpPr>
          <p:cNvPr id="49" name="矩形: 圆角 48">
            <a:extLst>
              <a:ext uri="{FF2B5EF4-FFF2-40B4-BE49-F238E27FC236}">
                <a16:creationId xmlns:a16="http://schemas.microsoft.com/office/drawing/2014/main" id="{D9B273CC-6182-5B08-BBDF-AF0FE7AEC782}"/>
              </a:ext>
            </a:extLst>
          </p:cNvPr>
          <p:cNvSpPr>
            <a:spLocks/>
          </p:cNvSpPr>
          <p:nvPr/>
        </p:nvSpPr>
        <p:spPr>
          <a:xfrm>
            <a:off x="1238491" y="5481276"/>
            <a:ext cx="4857509"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同一位教师同课型前后不同课堂的前后测</a:t>
            </a:r>
          </a:p>
        </p:txBody>
      </p:sp>
      <p:sp>
        <p:nvSpPr>
          <p:cNvPr id="53" name="文本框 52">
            <a:extLst>
              <a:ext uri="{FF2B5EF4-FFF2-40B4-BE49-F238E27FC236}">
                <a16:creationId xmlns:a16="http://schemas.microsoft.com/office/drawing/2014/main" id="{F1300B19-048D-8843-0DEC-CF01152192B4}"/>
              </a:ext>
            </a:extLst>
          </p:cNvPr>
          <p:cNvSpPr txBox="1"/>
          <p:nvPr/>
        </p:nvSpPr>
        <p:spPr>
          <a:xfrm>
            <a:off x="7814840" y="2967335"/>
            <a:ext cx="1423687" cy="1477328"/>
          </a:xfrm>
          <a:prstGeom prst="rect">
            <a:avLst/>
          </a:prstGeom>
          <a:noFill/>
        </p:spPr>
        <p:txBody>
          <a:bodyPr wrap="square" rtlCol="0">
            <a:spAutoFit/>
          </a:bodyPr>
          <a:lstStyle/>
          <a:p>
            <a:pPr algn="ctr"/>
            <a:r>
              <a:rPr lang="zh-CN" altLang="en-US" dirty="0"/>
              <a:t>教师反思</a:t>
            </a:r>
            <a:endParaRPr lang="en-US" altLang="zh-CN" dirty="0"/>
          </a:p>
          <a:p>
            <a:pPr algn="ctr"/>
            <a:r>
              <a:rPr lang="zh-CN" altLang="en-US" dirty="0"/>
              <a:t>经验总结</a:t>
            </a:r>
            <a:endParaRPr lang="en-US" altLang="zh-CN" dirty="0"/>
          </a:p>
          <a:p>
            <a:pPr algn="ctr"/>
            <a:r>
              <a:rPr lang="zh-CN" altLang="en-US" dirty="0"/>
              <a:t>模式凝练</a:t>
            </a:r>
            <a:endParaRPr lang="en-US" altLang="zh-CN" dirty="0"/>
          </a:p>
          <a:p>
            <a:pPr algn="ctr"/>
            <a:r>
              <a:rPr lang="zh-CN" altLang="en-US" dirty="0"/>
              <a:t>二次设计</a:t>
            </a:r>
            <a:endParaRPr lang="en-US" altLang="zh-CN" dirty="0"/>
          </a:p>
          <a:p>
            <a:pPr algn="ctr"/>
            <a:r>
              <a:rPr lang="zh-CN" altLang="en-US" dirty="0"/>
              <a:t>筹备参赛</a:t>
            </a:r>
          </a:p>
        </p:txBody>
      </p:sp>
      <p:grpSp>
        <p:nvGrpSpPr>
          <p:cNvPr id="55" name="组合 54">
            <a:extLst>
              <a:ext uri="{FF2B5EF4-FFF2-40B4-BE49-F238E27FC236}">
                <a16:creationId xmlns:a16="http://schemas.microsoft.com/office/drawing/2014/main" id="{0802C70F-2FA0-DA87-2B7F-2BCFF1747191}"/>
              </a:ext>
            </a:extLst>
          </p:cNvPr>
          <p:cNvGrpSpPr/>
          <p:nvPr/>
        </p:nvGrpSpPr>
        <p:grpSpPr>
          <a:xfrm>
            <a:off x="10161166" y="3059876"/>
            <a:ext cx="1659359" cy="1651020"/>
            <a:chOff x="10161166" y="3059876"/>
            <a:chExt cx="1659359" cy="1651020"/>
          </a:xfrm>
        </p:grpSpPr>
        <p:pic>
          <p:nvPicPr>
            <p:cNvPr id="1026" name="Picture 2">
              <a:extLst>
                <a:ext uri="{FF2B5EF4-FFF2-40B4-BE49-F238E27FC236}">
                  <a16:creationId xmlns:a16="http://schemas.microsoft.com/office/drawing/2014/main" id="{B5C0C874-B1C1-68E2-DB55-ED856E0DC0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340"/>
            <a:stretch/>
          </p:blipFill>
          <p:spPr bwMode="auto">
            <a:xfrm>
              <a:off x="10161166" y="3986997"/>
              <a:ext cx="1659359" cy="723899"/>
            </a:xfrm>
            <a:prstGeom prst="rect">
              <a:avLst/>
            </a:prstGeom>
            <a:noFill/>
            <a:extLst>
              <a:ext uri="{909E8E84-426E-40DD-AFC4-6F175D3DCCD1}">
                <a14:hiddenFill xmlns:a14="http://schemas.microsoft.com/office/drawing/2010/main">
                  <a:solidFill>
                    <a:srgbClr val="FFFFFF"/>
                  </a:solidFill>
                </a14:hiddenFill>
              </a:ext>
            </a:extLst>
          </p:spPr>
        </p:pic>
        <p:pic>
          <p:nvPicPr>
            <p:cNvPr id="54" name="图片 53">
              <a:extLst>
                <a:ext uri="{FF2B5EF4-FFF2-40B4-BE49-F238E27FC236}">
                  <a16:creationId xmlns:a16="http://schemas.microsoft.com/office/drawing/2014/main" id="{5FA3AA34-9F18-3A1E-1796-E2820CB67D3C}"/>
                </a:ext>
              </a:extLst>
            </p:cNvPr>
            <p:cNvPicPr>
              <a:picLocks noChangeAspect="1"/>
            </p:cNvPicPr>
            <p:nvPr/>
          </p:nvPicPr>
          <p:blipFill>
            <a:blip r:embed="rId5"/>
            <a:stretch>
              <a:fillRect/>
            </a:stretch>
          </p:blipFill>
          <p:spPr>
            <a:xfrm>
              <a:off x="10161166" y="3059876"/>
              <a:ext cx="1659359" cy="933389"/>
            </a:xfrm>
            <a:prstGeom prst="rect">
              <a:avLst/>
            </a:prstGeom>
          </p:spPr>
        </p:pic>
      </p:grpSp>
    </p:spTree>
    <p:extLst>
      <p:ext uri="{BB962C8B-B14F-4D97-AF65-F5344CB8AC3E}">
        <p14:creationId xmlns:p14="http://schemas.microsoft.com/office/powerpoint/2010/main" val="3834433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C8E8-A880-DD12-1AF5-309B2EEF6818}"/>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42A28222-2382-DA0C-3143-CA5B262D5AA6}"/>
              </a:ext>
            </a:extLst>
          </p:cNvPr>
          <p:cNvSpPr>
            <a:spLocks noGrp="1"/>
          </p:cNvSpPr>
          <p:nvPr>
            <p:ph type="title"/>
          </p:nvPr>
        </p:nvSpPr>
        <p:spPr/>
        <p:txBody>
          <a:bodyPr/>
          <a:lstStyle/>
          <a:p>
            <a:pPr algn="ctr"/>
            <a:r>
              <a:rPr lang="zh-CN" altLang="en-US" dirty="0"/>
              <a:t>数据治理</a:t>
            </a:r>
          </a:p>
        </p:txBody>
      </p:sp>
      <p:grpSp>
        <p:nvGrpSpPr>
          <p:cNvPr id="7" name="组合 6">
            <a:extLst>
              <a:ext uri="{FF2B5EF4-FFF2-40B4-BE49-F238E27FC236}">
                <a16:creationId xmlns:a16="http://schemas.microsoft.com/office/drawing/2014/main" id="{6CC890E9-4A48-D10C-F7F2-9680E8B8D6D7}"/>
              </a:ext>
            </a:extLst>
          </p:cNvPr>
          <p:cNvGrpSpPr/>
          <p:nvPr/>
        </p:nvGrpSpPr>
        <p:grpSpPr>
          <a:xfrm>
            <a:off x="9815332" y="1064871"/>
            <a:ext cx="1912596" cy="5428527"/>
            <a:chOff x="8503103" y="2127749"/>
            <a:chExt cx="3237139" cy="2744015"/>
          </a:xfrm>
        </p:grpSpPr>
        <p:sp>
          <p:nvSpPr>
            <p:cNvPr id="8" name="矩形: 圆角 7">
              <a:extLst>
                <a:ext uri="{FF2B5EF4-FFF2-40B4-BE49-F238E27FC236}">
                  <a16:creationId xmlns:a16="http://schemas.microsoft.com/office/drawing/2014/main" id="{14770C47-6445-1259-AC67-9336E4B4DFE2}"/>
                </a:ext>
              </a:extLst>
            </p:cNvPr>
            <p:cNvSpPr>
              <a:spLocks/>
            </p:cNvSpPr>
            <p:nvPr/>
          </p:nvSpPr>
          <p:spPr>
            <a:xfrm>
              <a:off x="8503103" y="2127749"/>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数字化听评课</a:t>
              </a:r>
            </a:p>
          </p:txBody>
        </p:sp>
        <p:sp>
          <p:nvSpPr>
            <p:cNvPr id="9" name="矩形: 圆角 8">
              <a:extLst>
                <a:ext uri="{FF2B5EF4-FFF2-40B4-BE49-F238E27FC236}">
                  <a16:creationId xmlns:a16="http://schemas.microsoft.com/office/drawing/2014/main" id="{92AFCD5E-B7B6-767E-7263-AF6301690337}"/>
                </a:ext>
              </a:extLst>
            </p:cNvPr>
            <p:cNvSpPr>
              <a:spLocks/>
            </p:cNvSpPr>
            <p:nvPr/>
          </p:nvSpPr>
          <p:spPr>
            <a:xfrm>
              <a:off x="8503103" y="2713264"/>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364E9B"/>
                  </a:solidFill>
                  <a:latin typeface="+mj-ea"/>
                  <a:ea typeface="+mj-ea"/>
                </a:rPr>
                <a:t>CSMS</a:t>
              </a:r>
              <a:r>
                <a:rPr lang="zh-CN" altLang="en-US" sz="1600" b="1" dirty="0">
                  <a:solidFill>
                    <a:srgbClr val="364E9B"/>
                  </a:solidFill>
                  <a:latin typeface="+mj-ea"/>
                  <a:ea typeface="+mj-ea"/>
                </a:rPr>
                <a:t>云服务</a:t>
              </a:r>
            </a:p>
          </p:txBody>
        </p:sp>
        <p:sp>
          <p:nvSpPr>
            <p:cNvPr id="10" name="矩形: 圆角 9">
              <a:extLst>
                <a:ext uri="{FF2B5EF4-FFF2-40B4-BE49-F238E27FC236}">
                  <a16:creationId xmlns:a16="http://schemas.microsoft.com/office/drawing/2014/main" id="{9E1C4E9B-AC71-CE83-FB4E-DE45FA063DE8}"/>
                </a:ext>
              </a:extLst>
            </p:cNvPr>
            <p:cNvSpPr>
              <a:spLocks/>
            </p:cNvSpPr>
            <p:nvPr/>
          </p:nvSpPr>
          <p:spPr>
            <a:xfrm>
              <a:off x="8503103" y="3292928"/>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研训活动</a:t>
              </a:r>
            </a:p>
          </p:txBody>
        </p:sp>
        <p:sp>
          <p:nvSpPr>
            <p:cNvPr id="11" name="矩形: 圆角 10">
              <a:extLst>
                <a:ext uri="{FF2B5EF4-FFF2-40B4-BE49-F238E27FC236}">
                  <a16:creationId xmlns:a16="http://schemas.microsoft.com/office/drawing/2014/main" id="{645A4C65-33BB-414D-EBBD-D37FD20252B4}"/>
                </a:ext>
              </a:extLst>
            </p:cNvPr>
            <p:cNvSpPr>
              <a:spLocks/>
            </p:cNvSpPr>
            <p:nvPr/>
          </p:nvSpPr>
          <p:spPr>
            <a:xfrm>
              <a:off x="8503103" y="3872592"/>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资源征集</a:t>
              </a:r>
            </a:p>
          </p:txBody>
        </p:sp>
        <p:sp>
          <p:nvSpPr>
            <p:cNvPr id="12" name="矩形: 圆角 11">
              <a:extLst>
                <a:ext uri="{FF2B5EF4-FFF2-40B4-BE49-F238E27FC236}">
                  <a16:creationId xmlns:a16="http://schemas.microsoft.com/office/drawing/2014/main" id="{4CE61F52-6428-FE93-475A-ABEE0A1BEAB3}"/>
                </a:ext>
              </a:extLst>
            </p:cNvPr>
            <p:cNvSpPr>
              <a:spLocks/>
            </p:cNvSpPr>
            <p:nvPr/>
          </p:nvSpPr>
          <p:spPr>
            <a:xfrm>
              <a:off x="8503103" y="4458107"/>
              <a:ext cx="3237139" cy="41365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364E9B"/>
                  </a:solidFill>
                  <a:latin typeface="+mj-ea"/>
                  <a:ea typeface="+mj-ea"/>
                </a:rPr>
                <a:t>优秀案例</a:t>
              </a:r>
            </a:p>
          </p:txBody>
        </p:sp>
      </p:grpSp>
      <p:pic>
        <p:nvPicPr>
          <p:cNvPr id="2" name="图片 1" descr="图形用户界面&#10;&#10;AI 生成的内容可能不正确。">
            <a:extLst>
              <a:ext uri="{FF2B5EF4-FFF2-40B4-BE49-F238E27FC236}">
                <a16:creationId xmlns:a16="http://schemas.microsoft.com/office/drawing/2014/main" id="{BFEE5B48-4C2B-6E6A-B843-65C7224A12FA}"/>
              </a:ext>
            </a:extLst>
          </p:cNvPr>
          <p:cNvPicPr>
            <a:picLocks noChangeAspect="1"/>
          </p:cNvPicPr>
          <p:nvPr/>
        </p:nvPicPr>
        <p:blipFill>
          <a:blip r:embed="rId2"/>
          <a:stretch>
            <a:fillRect/>
          </a:stretch>
        </p:blipFill>
        <p:spPr>
          <a:xfrm>
            <a:off x="371475" y="1056121"/>
            <a:ext cx="9605902" cy="5442959"/>
          </a:xfrm>
          <a:prstGeom prst="rect">
            <a:avLst/>
          </a:prstGeom>
          <a:noFill/>
          <a:ln>
            <a:noFill/>
          </a:ln>
        </p:spPr>
      </p:pic>
    </p:spTree>
    <p:extLst>
      <p:ext uri="{BB962C8B-B14F-4D97-AF65-F5344CB8AC3E}">
        <p14:creationId xmlns:p14="http://schemas.microsoft.com/office/powerpoint/2010/main" val="39882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C596C-1867-5FD5-52BE-3092FABDEBA5}"/>
            </a:ext>
          </a:extLst>
        </p:cNvPr>
        <p:cNvGrpSpPr/>
        <p:nvPr/>
      </p:nvGrpSpPr>
      <p:grpSpPr>
        <a:xfrm>
          <a:off x="0" y="0"/>
          <a:ext cx="0" cy="0"/>
          <a:chOff x="0" y="0"/>
          <a:chExt cx="0" cy="0"/>
        </a:xfrm>
      </p:grpSpPr>
      <p:pic>
        <p:nvPicPr>
          <p:cNvPr id="8" name="内容占位符 7" descr="建筑的摆设布局&#10;&#10;AI 生成的内容可能不正确。">
            <a:extLst>
              <a:ext uri="{FF2B5EF4-FFF2-40B4-BE49-F238E27FC236}">
                <a16:creationId xmlns:a16="http://schemas.microsoft.com/office/drawing/2014/main" id="{B4C8F589-9198-78CB-BC0F-F7C7D7626BFB}"/>
              </a:ext>
            </a:extLst>
          </p:cNvPr>
          <p:cNvPicPr>
            <a:picLocks noGrp="1"/>
          </p:cNvPicPr>
          <p:nvPr>
            <p:ph idx="1"/>
          </p:nvPr>
        </p:nvPicPr>
        <p:blipFill>
          <a:blip r:embed="rId2">
            <a:alphaModFix amt="64000"/>
            <a:extLst>
              <a:ext uri="{28A0092B-C50C-407E-A947-70E740481C1C}">
                <a14:useLocalDpi xmlns:a14="http://schemas.microsoft.com/office/drawing/2010/main" val="0"/>
              </a:ext>
            </a:extLst>
          </a:blip>
          <a:srcRect t="8181" b="28214"/>
          <a:stretch/>
        </p:blipFill>
        <p:spPr>
          <a:xfrm>
            <a:off x="371475" y="1018573"/>
            <a:ext cx="11449050" cy="5567423"/>
          </a:xfrm>
        </p:spPr>
      </p:pic>
      <p:sp>
        <p:nvSpPr>
          <p:cNvPr id="9" name="矩形 8">
            <a:extLst>
              <a:ext uri="{FF2B5EF4-FFF2-40B4-BE49-F238E27FC236}">
                <a16:creationId xmlns:a16="http://schemas.microsoft.com/office/drawing/2014/main" id="{34828413-8553-84DD-D0F7-53111E3D0B59}"/>
              </a:ext>
            </a:extLst>
          </p:cNvPr>
          <p:cNvSpPr>
            <a:spLocks/>
          </p:cNvSpPr>
          <p:nvPr/>
        </p:nvSpPr>
        <p:spPr>
          <a:xfrm>
            <a:off x="371475" y="1018573"/>
            <a:ext cx="11449050" cy="5567423"/>
          </a:xfrm>
          <a:prstGeom prst="rect">
            <a:avLst/>
          </a:prstGeom>
          <a:gradFill>
            <a:gsLst>
              <a:gs pos="0">
                <a:schemeClr val="accent1">
                  <a:lumMod val="5000"/>
                  <a:lumOff val="95000"/>
                </a:schemeClr>
              </a:gs>
              <a:gs pos="56000">
                <a:schemeClr val="accent1">
                  <a:lumMod val="45000"/>
                  <a:lumOff val="55000"/>
                  <a:alpha val="0"/>
                </a:schemeClr>
              </a:gs>
              <a:gs pos="100000">
                <a:srgbClr val="364E9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E8B69B66-4F29-1CED-8CF1-496B432FB3B6}"/>
              </a:ext>
            </a:extLst>
          </p:cNvPr>
          <p:cNvSpPr>
            <a:spLocks noGrp="1"/>
          </p:cNvSpPr>
          <p:nvPr>
            <p:ph type="title"/>
          </p:nvPr>
        </p:nvSpPr>
        <p:spPr/>
        <p:txBody>
          <a:bodyPr/>
          <a:lstStyle/>
          <a:p>
            <a:pPr algn="ctr"/>
            <a:r>
              <a:rPr lang="zh-CN" altLang="en-US" dirty="0"/>
              <a:t>空间创新：区域课堂</a:t>
            </a:r>
            <a:r>
              <a:rPr lang="en-US" altLang="zh-CN" dirty="0"/>
              <a:t>AI</a:t>
            </a:r>
            <a:r>
              <a:rPr lang="zh-CN" altLang="en-US" dirty="0"/>
              <a:t>循证示范教研空间</a:t>
            </a:r>
          </a:p>
        </p:txBody>
      </p:sp>
      <p:sp>
        <p:nvSpPr>
          <p:cNvPr id="16" name="文本框 15">
            <a:extLst>
              <a:ext uri="{FF2B5EF4-FFF2-40B4-BE49-F238E27FC236}">
                <a16:creationId xmlns:a16="http://schemas.microsoft.com/office/drawing/2014/main" id="{F24FA7E4-FEBA-5E72-A57D-2EC310FCD518}"/>
              </a:ext>
            </a:extLst>
          </p:cNvPr>
          <p:cNvSpPr txBox="1">
            <a:spLocks/>
          </p:cNvSpPr>
          <p:nvPr/>
        </p:nvSpPr>
        <p:spPr>
          <a:xfrm>
            <a:off x="8421656" y="4330779"/>
            <a:ext cx="1675403" cy="523220"/>
          </a:xfrm>
          <a:prstGeom prst="rect">
            <a:avLst/>
          </a:prstGeom>
          <a:noFill/>
        </p:spPr>
        <p:txBody>
          <a:bodyPr wrap="square">
            <a:spAutoFit/>
          </a:bodyPr>
          <a:lstStyle/>
          <a:p>
            <a:r>
              <a:rPr lang="zh-CN" altLang="en-US" sz="1400" b="1" dirty="0"/>
              <a:t>关注教学活动</a:t>
            </a:r>
            <a:br>
              <a:rPr lang="en-US" altLang="zh-CN" sz="1400" b="1" dirty="0"/>
            </a:br>
            <a:r>
              <a:rPr lang="zh-CN" altLang="en-US" sz="1400" b="1" dirty="0"/>
              <a:t>常态教研促进功能</a:t>
            </a:r>
          </a:p>
        </p:txBody>
      </p:sp>
      <p:cxnSp>
        <p:nvCxnSpPr>
          <p:cNvPr id="10" name="直接连接符 9">
            <a:extLst>
              <a:ext uri="{FF2B5EF4-FFF2-40B4-BE49-F238E27FC236}">
                <a16:creationId xmlns:a16="http://schemas.microsoft.com/office/drawing/2014/main" id="{286CD91C-BB97-33F9-7901-0C0FFB0FBCF0}"/>
              </a:ext>
            </a:extLst>
          </p:cNvPr>
          <p:cNvCxnSpPr>
            <a:stCxn id="41" idx="1"/>
            <a:endCxn id="41" idx="0"/>
          </p:cNvCxnSpPr>
          <p:nvPr/>
        </p:nvCxnSpPr>
        <p:spPr>
          <a:xfrm>
            <a:off x="6096538" y="1099240"/>
            <a:ext cx="0" cy="270878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直接连接符 10">
            <a:extLst>
              <a:ext uri="{FF2B5EF4-FFF2-40B4-BE49-F238E27FC236}">
                <a16:creationId xmlns:a16="http://schemas.microsoft.com/office/drawing/2014/main" id="{9FF32D10-9B50-1596-7171-7FAF472E55F4}"/>
              </a:ext>
            </a:extLst>
          </p:cNvPr>
          <p:cNvCxnSpPr>
            <a:stCxn id="39" idx="2"/>
            <a:endCxn id="38" idx="2"/>
          </p:cNvCxnSpPr>
          <p:nvPr/>
        </p:nvCxnSpPr>
        <p:spPr>
          <a:xfrm>
            <a:off x="6096538" y="3938712"/>
            <a:ext cx="0" cy="910189"/>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直接连接符 11">
            <a:extLst>
              <a:ext uri="{FF2B5EF4-FFF2-40B4-BE49-F238E27FC236}">
                <a16:creationId xmlns:a16="http://schemas.microsoft.com/office/drawing/2014/main" id="{890D0E6D-BEC7-27E0-C091-C52F8013C070}"/>
              </a:ext>
            </a:extLst>
          </p:cNvPr>
          <p:cNvCxnSpPr>
            <a:cxnSpLocks/>
            <a:stCxn id="36" idx="0"/>
            <a:endCxn id="36" idx="1"/>
          </p:cNvCxnSpPr>
          <p:nvPr/>
        </p:nvCxnSpPr>
        <p:spPr>
          <a:xfrm>
            <a:off x="6096538" y="4978038"/>
            <a:ext cx="0" cy="1033103"/>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文本框 18">
            <a:extLst>
              <a:ext uri="{FF2B5EF4-FFF2-40B4-BE49-F238E27FC236}">
                <a16:creationId xmlns:a16="http://schemas.microsoft.com/office/drawing/2014/main" id="{3B28CF86-CCF1-B381-4212-B4C0F6EC10A4}"/>
              </a:ext>
            </a:extLst>
          </p:cNvPr>
          <p:cNvSpPr txBox="1">
            <a:spLocks/>
          </p:cNvSpPr>
          <p:nvPr/>
        </p:nvSpPr>
        <p:spPr>
          <a:xfrm>
            <a:off x="7902937" y="3373077"/>
            <a:ext cx="1675403" cy="523220"/>
          </a:xfrm>
          <a:prstGeom prst="rect">
            <a:avLst/>
          </a:prstGeom>
          <a:noFill/>
        </p:spPr>
        <p:txBody>
          <a:bodyPr wrap="square">
            <a:spAutoFit/>
          </a:bodyPr>
          <a:lstStyle/>
          <a:p>
            <a:r>
              <a:rPr lang="zh-CN" altLang="en-US" sz="1400" b="1" dirty="0"/>
              <a:t>关注教师素养</a:t>
            </a:r>
            <a:br>
              <a:rPr lang="en-US" altLang="zh-CN" sz="1400" b="1" dirty="0"/>
            </a:br>
            <a:r>
              <a:rPr lang="zh-CN" altLang="en-US" sz="1400" b="1" dirty="0"/>
              <a:t>教学能力提升诊断</a:t>
            </a:r>
          </a:p>
        </p:txBody>
      </p:sp>
      <p:sp>
        <p:nvSpPr>
          <p:cNvPr id="22" name="文本框 21">
            <a:extLst>
              <a:ext uri="{FF2B5EF4-FFF2-40B4-BE49-F238E27FC236}">
                <a16:creationId xmlns:a16="http://schemas.microsoft.com/office/drawing/2014/main" id="{C3CAF46E-0C34-F4DD-4E3F-4ADA4B1F4ABF}"/>
              </a:ext>
            </a:extLst>
          </p:cNvPr>
          <p:cNvSpPr txBox="1">
            <a:spLocks/>
          </p:cNvSpPr>
          <p:nvPr/>
        </p:nvSpPr>
        <p:spPr>
          <a:xfrm>
            <a:off x="7433386" y="2539246"/>
            <a:ext cx="1675403" cy="523220"/>
          </a:xfrm>
          <a:prstGeom prst="rect">
            <a:avLst/>
          </a:prstGeom>
          <a:noFill/>
        </p:spPr>
        <p:txBody>
          <a:bodyPr wrap="square">
            <a:spAutoFit/>
          </a:bodyPr>
          <a:lstStyle/>
          <a:p>
            <a:r>
              <a:rPr lang="zh-CN" altLang="en-US" sz="1400" b="1" dirty="0"/>
              <a:t>关注教学研究</a:t>
            </a:r>
            <a:br>
              <a:rPr lang="en-US" altLang="zh-CN" sz="1400" b="1" dirty="0"/>
            </a:br>
            <a:r>
              <a:rPr lang="zh-CN" altLang="en-US" sz="1400" b="1" dirty="0"/>
              <a:t>学科精品课例打造</a:t>
            </a:r>
          </a:p>
        </p:txBody>
      </p:sp>
      <p:sp>
        <p:nvSpPr>
          <p:cNvPr id="24" name="文本框 23">
            <a:extLst>
              <a:ext uri="{FF2B5EF4-FFF2-40B4-BE49-F238E27FC236}">
                <a16:creationId xmlns:a16="http://schemas.microsoft.com/office/drawing/2014/main" id="{5FF07D06-B762-542E-FC03-0535B6985EAA}"/>
              </a:ext>
            </a:extLst>
          </p:cNvPr>
          <p:cNvSpPr txBox="1"/>
          <p:nvPr/>
        </p:nvSpPr>
        <p:spPr>
          <a:xfrm rot="20369539">
            <a:off x="6807509" y="5629655"/>
            <a:ext cx="1286292" cy="340519"/>
          </a:xfrm>
          <a:prstGeom prst="roundRect">
            <a:avLst/>
          </a:prstGeom>
          <a:solidFill>
            <a:schemeClr val="bg1">
              <a:lumMod val="85000"/>
            </a:schemeClr>
          </a:solidFill>
        </p:spPr>
        <p:txBody>
          <a:bodyPr wrap="none" rtlCol="0">
            <a:spAutoFit/>
          </a:bodyPr>
          <a:lstStyle/>
          <a:p>
            <a:r>
              <a:rPr lang="zh-CN" altLang="en-US" sz="1400" b="1" dirty="0">
                <a:latin typeface="+mn-ea"/>
              </a:rPr>
              <a:t>三层实践架构</a:t>
            </a:r>
          </a:p>
        </p:txBody>
      </p:sp>
      <p:sp>
        <p:nvSpPr>
          <p:cNvPr id="26" name="文本框 25">
            <a:extLst>
              <a:ext uri="{FF2B5EF4-FFF2-40B4-BE49-F238E27FC236}">
                <a16:creationId xmlns:a16="http://schemas.microsoft.com/office/drawing/2014/main" id="{A6BE5327-C0EE-EAC5-7FC6-F493B57F593A}"/>
              </a:ext>
            </a:extLst>
          </p:cNvPr>
          <p:cNvSpPr txBox="1"/>
          <p:nvPr/>
        </p:nvSpPr>
        <p:spPr>
          <a:xfrm rot="1182153">
            <a:off x="3941735" y="5702223"/>
            <a:ext cx="1762877" cy="340519"/>
          </a:xfrm>
          <a:prstGeom prst="roundRect">
            <a:avLst/>
          </a:prstGeom>
          <a:solidFill>
            <a:schemeClr val="bg1">
              <a:lumMod val="85000"/>
            </a:schemeClr>
          </a:solidFill>
        </p:spPr>
        <p:txBody>
          <a:bodyPr wrap="none" rtlCol="0">
            <a:spAutoFit/>
          </a:bodyPr>
          <a:lstStyle/>
          <a:p>
            <a:r>
              <a:rPr lang="zh-CN" altLang="en-US" sz="1400" b="1" dirty="0">
                <a:latin typeface="+mn-ea"/>
              </a:rPr>
              <a:t>物理空间</a:t>
            </a:r>
            <a:r>
              <a:rPr lang="en-US" altLang="zh-CN" sz="1400" b="1" dirty="0">
                <a:latin typeface="+mn-ea"/>
              </a:rPr>
              <a:t>+</a:t>
            </a:r>
            <a:r>
              <a:rPr lang="zh-CN" altLang="en-US" sz="1400" b="1" dirty="0">
                <a:latin typeface="+mn-ea"/>
              </a:rPr>
              <a:t>平台技术</a:t>
            </a:r>
          </a:p>
        </p:txBody>
      </p:sp>
      <p:grpSp>
        <p:nvGrpSpPr>
          <p:cNvPr id="28" name="组合 27">
            <a:extLst>
              <a:ext uri="{FF2B5EF4-FFF2-40B4-BE49-F238E27FC236}">
                <a16:creationId xmlns:a16="http://schemas.microsoft.com/office/drawing/2014/main" id="{EF6A377D-0194-BC67-7A76-F39D28372990}"/>
              </a:ext>
            </a:extLst>
          </p:cNvPr>
          <p:cNvGrpSpPr/>
          <p:nvPr/>
        </p:nvGrpSpPr>
        <p:grpSpPr>
          <a:xfrm>
            <a:off x="3764280" y="1099240"/>
            <a:ext cx="4666074" cy="4911901"/>
            <a:chOff x="291421" y="4285489"/>
            <a:chExt cx="3951395" cy="4159570"/>
          </a:xfrm>
        </p:grpSpPr>
        <p:grpSp>
          <p:nvGrpSpPr>
            <p:cNvPr id="29" name="组合 28">
              <a:extLst>
                <a:ext uri="{FF2B5EF4-FFF2-40B4-BE49-F238E27FC236}">
                  <a16:creationId xmlns:a16="http://schemas.microsoft.com/office/drawing/2014/main" id="{AEE68CA8-E901-01DC-A96F-25354690EC85}"/>
                </a:ext>
              </a:extLst>
            </p:cNvPr>
            <p:cNvGrpSpPr/>
            <p:nvPr/>
          </p:nvGrpSpPr>
          <p:grpSpPr>
            <a:xfrm>
              <a:off x="291421" y="4285489"/>
              <a:ext cx="3951395" cy="4159570"/>
              <a:chOff x="291421" y="4285489"/>
              <a:chExt cx="3951395" cy="4159570"/>
            </a:xfrm>
          </p:grpSpPr>
          <p:sp>
            <p:nvSpPr>
              <p:cNvPr id="36" name="ïṥḷîḍé">
                <a:extLst>
                  <a:ext uri="{FF2B5EF4-FFF2-40B4-BE49-F238E27FC236}">
                    <a16:creationId xmlns:a16="http://schemas.microsoft.com/office/drawing/2014/main" id="{C1BBF0A5-1383-7879-06E5-A61254E8779D}"/>
                  </a:ext>
                </a:extLst>
              </p:cNvPr>
              <p:cNvSpPr/>
              <p:nvPr/>
            </p:nvSpPr>
            <p:spPr bwMode="auto">
              <a:xfrm>
                <a:off x="2266459" y="7008906"/>
                <a:ext cx="1976357" cy="1436153"/>
              </a:xfrm>
              <a:custGeom>
                <a:avLst/>
                <a:gdLst>
                  <a:gd name="T0" fmla="*/ 0 w 1500"/>
                  <a:gd name="T1" fmla="*/ 426 h 1090"/>
                  <a:gd name="T2" fmla="*/ 0 w 1500"/>
                  <a:gd name="T3" fmla="*/ 1090 h 1090"/>
                  <a:gd name="T4" fmla="*/ 1500 w 1500"/>
                  <a:gd name="T5" fmla="*/ 551 h 1090"/>
                  <a:gd name="T6" fmla="*/ 1182 w 1500"/>
                  <a:gd name="T7" fmla="*/ 0 h 1090"/>
                  <a:gd name="T8" fmla="*/ 0 w 1500"/>
                  <a:gd name="T9" fmla="*/ 426 h 1090"/>
                </a:gdLst>
                <a:ahLst/>
                <a:cxnLst>
                  <a:cxn ang="0">
                    <a:pos x="T0" y="T1"/>
                  </a:cxn>
                  <a:cxn ang="0">
                    <a:pos x="T2" y="T3"/>
                  </a:cxn>
                  <a:cxn ang="0">
                    <a:pos x="T4" y="T5"/>
                  </a:cxn>
                  <a:cxn ang="0">
                    <a:pos x="T6" y="T7"/>
                  </a:cxn>
                  <a:cxn ang="0">
                    <a:pos x="T8" y="T9"/>
                  </a:cxn>
                </a:cxnLst>
                <a:rect l="0" t="0" r="r" b="b"/>
                <a:pathLst>
                  <a:path w="1500" h="1090">
                    <a:moveTo>
                      <a:pt x="0" y="426"/>
                    </a:moveTo>
                    <a:lnTo>
                      <a:pt x="0" y="1090"/>
                    </a:lnTo>
                    <a:lnTo>
                      <a:pt x="1500" y="551"/>
                    </a:lnTo>
                    <a:lnTo>
                      <a:pt x="1182" y="0"/>
                    </a:lnTo>
                    <a:lnTo>
                      <a:pt x="0" y="426"/>
                    </a:lnTo>
                    <a:close/>
                  </a:path>
                </a:pathLst>
              </a:custGeom>
              <a:solidFill>
                <a:schemeClr val="accent1">
                  <a:lumMod val="50000"/>
                  <a:alpha val="30000"/>
                </a:schemeClr>
              </a:solidFill>
              <a:ln>
                <a:noFill/>
              </a:ln>
            </p:spPr>
            <p:txBody>
              <a:bodyPr wrap="square" lIns="51435" tIns="25718" rIns="51435" bIns="25718" anchor="ctr">
                <a:normAutofit/>
              </a:bodyPr>
              <a:lstStyle/>
              <a:p>
                <a:pPr algn="ctr"/>
                <a:endParaRPr sz="1050">
                  <a:latin typeface="Arial" panose="020B0604020202020204" pitchFamily="34" charset="0"/>
                  <a:ea typeface="微软雅黑" panose="020B0503020204020204" pitchFamily="34" charset="-122"/>
                  <a:sym typeface="Arial" panose="020B0604020202020204" pitchFamily="34" charset="0"/>
                </a:endParaRPr>
              </a:p>
            </p:txBody>
          </p:sp>
          <p:sp>
            <p:nvSpPr>
              <p:cNvPr id="37" name="ïṣļíďè">
                <a:extLst>
                  <a:ext uri="{FF2B5EF4-FFF2-40B4-BE49-F238E27FC236}">
                    <a16:creationId xmlns:a16="http://schemas.microsoft.com/office/drawing/2014/main" id="{3DE4B32B-4DA2-2639-1B22-F3C724C258D1}"/>
                  </a:ext>
                </a:extLst>
              </p:cNvPr>
              <p:cNvSpPr/>
              <p:nvPr/>
            </p:nvSpPr>
            <p:spPr bwMode="auto">
              <a:xfrm>
                <a:off x="291421" y="7008906"/>
                <a:ext cx="1975038" cy="1436153"/>
              </a:xfrm>
              <a:custGeom>
                <a:avLst/>
                <a:gdLst>
                  <a:gd name="T0" fmla="*/ 0 w 1499"/>
                  <a:gd name="T1" fmla="*/ 551 h 1090"/>
                  <a:gd name="T2" fmla="*/ 1499 w 1499"/>
                  <a:gd name="T3" fmla="*/ 1090 h 1090"/>
                  <a:gd name="T4" fmla="*/ 1499 w 1499"/>
                  <a:gd name="T5" fmla="*/ 426 h 1090"/>
                  <a:gd name="T6" fmla="*/ 317 w 1499"/>
                  <a:gd name="T7" fmla="*/ 0 h 1090"/>
                  <a:gd name="T8" fmla="*/ 0 w 1499"/>
                  <a:gd name="T9" fmla="*/ 551 h 1090"/>
                </a:gdLst>
                <a:ahLst/>
                <a:cxnLst>
                  <a:cxn ang="0">
                    <a:pos x="T0" y="T1"/>
                  </a:cxn>
                  <a:cxn ang="0">
                    <a:pos x="T2" y="T3"/>
                  </a:cxn>
                  <a:cxn ang="0">
                    <a:pos x="T4" y="T5"/>
                  </a:cxn>
                  <a:cxn ang="0">
                    <a:pos x="T6" y="T7"/>
                  </a:cxn>
                  <a:cxn ang="0">
                    <a:pos x="T8" y="T9"/>
                  </a:cxn>
                </a:cxnLst>
                <a:rect l="0" t="0" r="r" b="b"/>
                <a:pathLst>
                  <a:path w="1499" h="1090">
                    <a:moveTo>
                      <a:pt x="0" y="551"/>
                    </a:moveTo>
                    <a:lnTo>
                      <a:pt x="1499" y="1090"/>
                    </a:lnTo>
                    <a:lnTo>
                      <a:pt x="1499" y="426"/>
                    </a:lnTo>
                    <a:lnTo>
                      <a:pt x="317" y="0"/>
                    </a:lnTo>
                    <a:lnTo>
                      <a:pt x="0" y="551"/>
                    </a:lnTo>
                    <a:close/>
                  </a:path>
                </a:pathLst>
              </a:custGeom>
              <a:solidFill>
                <a:schemeClr val="accent1">
                  <a:lumMod val="75000"/>
                </a:schemeClr>
              </a:solidFill>
              <a:ln>
                <a:noFill/>
              </a:ln>
            </p:spPr>
            <p:txBody>
              <a:bodyPr wrap="square" lIns="51435" tIns="25718" rIns="51435" bIns="25718" anchor="ctr">
                <a:normAutofit/>
              </a:bodyPr>
              <a:lstStyle/>
              <a:p>
                <a:pPr algn="ctr"/>
                <a:endParaRPr sz="1050">
                  <a:latin typeface="Arial" panose="020B0604020202020204" pitchFamily="34" charset="0"/>
                  <a:ea typeface="微软雅黑" panose="020B0503020204020204" pitchFamily="34" charset="-122"/>
                  <a:sym typeface="Arial" panose="020B0604020202020204" pitchFamily="34" charset="0"/>
                </a:endParaRPr>
              </a:p>
            </p:txBody>
          </p:sp>
          <p:sp>
            <p:nvSpPr>
              <p:cNvPr id="38" name="išḷïďe">
                <a:extLst>
                  <a:ext uri="{FF2B5EF4-FFF2-40B4-BE49-F238E27FC236}">
                    <a16:creationId xmlns:a16="http://schemas.microsoft.com/office/drawing/2014/main" id="{E4B525C9-25FF-C2B7-8662-4F887ACE4B29}"/>
                  </a:ext>
                </a:extLst>
              </p:cNvPr>
              <p:cNvSpPr/>
              <p:nvPr/>
            </p:nvSpPr>
            <p:spPr bwMode="auto">
              <a:xfrm>
                <a:off x="2266459" y="6282926"/>
                <a:ext cx="1508619" cy="1177907"/>
              </a:xfrm>
              <a:custGeom>
                <a:avLst/>
                <a:gdLst>
                  <a:gd name="T0" fmla="*/ 865 w 1145"/>
                  <a:gd name="T1" fmla="*/ 0 h 894"/>
                  <a:gd name="T2" fmla="*/ 0 w 1145"/>
                  <a:gd name="T3" fmla="*/ 309 h 894"/>
                  <a:gd name="T4" fmla="*/ 0 w 1145"/>
                  <a:gd name="T5" fmla="*/ 894 h 894"/>
                  <a:gd name="T6" fmla="*/ 1145 w 1145"/>
                  <a:gd name="T7" fmla="*/ 484 h 894"/>
                  <a:gd name="T8" fmla="*/ 865 w 1145"/>
                  <a:gd name="T9" fmla="*/ 0 h 894"/>
                </a:gdLst>
                <a:ahLst/>
                <a:cxnLst>
                  <a:cxn ang="0">
                    <a:pos x="T0" y="T1"/>
                  </a:cxn>
                  <a:cxn ang="0">
                    <a:pos x="T2" y="T3"/>
                  </a:cxn>
                  <a:cxn ang="0">
                    <a:pos x="T4" y="T5"/>
                  </a:cxn>
                  <a:cxn ang="0">
                    <a:pos x="T6" y="T7"/>
                  </a:cxn>
                  <a:cxn ang="0">
                    <a:pos x="T8" y="T9"/>
                  </a:cxn>
                </a:cxnLst>
                <a:rect l="0" t="0" r="r" b="b"/>
                <a:pathLst>
                  <a:path w="1145" h="894">
                    <a:moveTo>
                      <a:pt x="865" y="0"/>
                    </a:moveTo>
                    <a:lnTo>
                      <a:pt x="0" y="309"/>
                    </a:lnTo>
                    <a:lnTo>
                      <a:pt x="0" y="894"/>
                    </a:lnTo>
                    <a:lnTo>
                      <a:pt x="1145" y="484"/>
                    </a:lnTo>
                    <a:lnTo>
                      <a:pt x="865" y="0"/>
                    </a:lnTo>
                    <a:close/>
                  </a:path>
                </a:pathLst>
              </a:custGeom>
              <a:solidFill>
                <a:schemeClr val="accent1">
                  <a:lumMod val="60000"/>
                  <a:lumOff val="40000"/>
                  <a:alpha val="30000"/>
                </a:schemeClr>
              </a:solidFill>
              <a:ln>
                <a:noFill/>
              </a:ln>
            </p:spPr>
            <p:txBody>
              <a:bodyPr wrap="square" lIns="51435" tIns="25718" rIns="51435" bIns="25718" anchor="ctr">
                <a:normAutofit/>
              </a:bodyPr>
              <a:lstStyle/>
              <a:p>
                <a:pPr algn="ctr"/>
                <a:endParaRPr sz="1050">
                  <a:latin typeface="Arial" panose="020B0604020202020204" pitchFamily="34" charset="0"/>
                  <a:ea typeface="微软雅黑" panose="020B0503020204020204" pitchFamily="34" charset="-122"/>
                  <a:sym typeface="Arial" panose="020B0604020202020204" pitchFamily="34" charset="0"/>
                </a:endParaRPr>
              </a:p>
            </p:txBody>
          </p:sp>
          <p:sp>
            <p:nvSpPr>
              <p:cNvPr id="39" name="îṩḻidè">
                <a:extLst>
                  <a:ext uri="{FF2B5EF4-FFF2-40B4-BE49-F238E27FC236}">
                    <a16:creationId xmlns:a16="http://schemas.microsoft.com/office/drawing/2014/main" id="{CFF25DDB-D502-F018-544F-C3608F1521D8}"/>
                  </a:ext>
                </a:extLst>
              </p:cNvPr>
              <p:cNvSpPr/>
              <p:nvPr/>
            </p:nvSpPr>
            <p:spPr bwMode="auto">
              <a:xfrm>
                <a:off x="759157" y="6282924"/>
                <a:ext cx="1507302" cy="1177907"/>
              </a:xfrm>
              <a:custGeom>
                <a:avLst/>
                <a:gdLst>
                  <a:gd name="T0" fmla="*/ 0 w 1144"/>
                  <a:gd name="T1" fmla="*/ 484 h 894"/>
                  <a:gd name="T2" fmla="*/ 1144 w 1144"/>
                  <a:gd name="T3" fmla="*/ 894 h 894"/>
                  <a:gd name="T4" fmla="*/ 1144 w 1144"/>
                  <a:gd name="T5" fmla="*/ 309 h 894"/>
                  <a:gd name="T6" fmla="*/ 280 w 1144"/>
                  <a:gd name="T7" fmla="*/ 0 h 894"/>
                  <a:gd name="T8" fmla="*/ 0 w 1144"/>
                  <a:gd name="T9" fmla="*/ 484 h 894"/>
                </a:gdLst>
                <a:ahLst/>
                <a:cxnLst>
                  <a:cxn ang="0">
                    <a:pos x="T0" y="T1"/>
                  </a:cxn>
                  <a:cxn ang="0">
                    <a:pos x="T2" y="T3"/>
                  </a:cxn>
                  <a:cxn ang="0">
                    <a:pos x="T4" y="T5"/>
                  </a:cxn>
                  <a:cxn ang="0">
                    <a:pos x="T6" y="T7"/>
                  </a:cxn>
                  <a:cxn ang="0">
                    <a:pos x="T8" y="T9"/>
                  </a:cxn>
                </a:cxnLst>
                <a:rect l="0" t="0" r="r" b="b"/>
                <a:pathLst>
                  <a:path w="1144" h="894">
                    <a:moveTo>
                      <a:pt x="0" y="484"/>
                    </a:moveTo>
                    <a:lnTo>
                      <a:pt x="1144" y="894"/>
                    </a:lnTo>
                    <a:lnTo>
                      <a:pt x="1144" y="309"/>
                    </a:lnTo>
                    <a:lnTo>
                      <a:pt x="280" y="0"/>
                    </a:lnTo>
                    <a:lnTo>
                      <a:pt x="0" y="484"/>
                    </a:lnTo>
                    <a:close/>
                  </a:path>
                </a:pathLst>
              </a:custGeom>
              <a:solidFill>
                <a:schemeClr val="accent1">
                  <a:lumMod val="60000"/>
                  <a:lumOff val="40000"/>
                </a:schemeClr>
              </a:solidFill>
              <a:ln>
                <a:noFill/>
              </a:ln>
            </p:spPr>
            <p:txBody>
              <a:bodyPr wrap="square" lIns="51435" tIns="25718" rIns="51435" bIns="25718" anchor="ctr">
                <a:normAutofit/>
              </a:bodyPr>
              <a:lstStyle/>
              <a:p>
                <a:pPr algn="ctr"/>
                <a:endParaRPr sz="1050">
                  <a:latin typeface="Arial" panose="020B0604020202020204" pitchFamily="34" charset="0"/>
                  <a:ea typeface="微软雅黑" panose="020B0503020204020204" pitchFamily="34" charset="-122"/>
                  <a:sym typeface="Arial" panose="020B0604020202020204" pitchFamily="34" charset="0"/>
                </a:endParaRPr>
              </a:p>
            </p:txBody>
          </p:sp>
          <p:sp>
            <p:nvSpPr>
              <p:cNvPr id="40" name="iS1ïdè">
                <a:extLst>
                  <a:ext uri="{FF2B5EF4-FFF2-40B4-BE49-F238E27FC236}">
                    <a16:creationId xmlns:a16="http://schemas.microsoft.com/office/drawing/2014/main" id="{0A279EC7-9CFF-A551-323B-CC798855BEE4}"/>
                  </a:ext>
                </a:extLst>
              </p:cNvPr>
              <p:cNvSpPr/>
              <p:nvPr/>
            </p:nvSpPr>
            <p:spPr bwMode="auto">
              <a:xfrm>
                <a:off x="2266459" y="4285489"/>
                <a:ext cx="1089632" cy="2293890"/>
              </a:xfrm>
              <a:custGeom>
                <a:avLst/>
                <a:gdLst>
                  <a:gd name="T0" fmla="*/ 0 w 827"/>
                  <a:gd name="T1" fmla="*/ 0 h 1741"/>
                  <a:gd name="T2" fmla="*/ 0 w 827"/>
                  <a:gd name="T3" fmla="*/ 1741 h 1741"/>
                  <a:gd name="T4" fmla="*/ 827 w 827"/>
                  <a:gd name="T5" fmla="*/ 1445 h 1741"/>
                  <a:gd name="T6" fmla="*/ 0 w 827"/>
                  <a:gd name="T7" fmla="*/ 0 h 1741"/>
                </a:gdLst>
                <a:ahLst/>
                <a:cxnLst>
                  <a:cxn ang="0">
                    <a:pos x="T0" y="T1"/>
                  </a:cxn>
                  <a:cxn ang="0">
                    <a:pos x="T2" y="T3"/>
                  </a:cxn>
                  <a:cxn ang="0">
                    <a:pos x="T4" y="T5"/>
                  </a:cxn>
                  <a:cxn ang="0">
                    <a:pos x="T6" y="T7"/>
                  </a:cxn>
                </a:cxnLst>
                <a:rect l="0" t="0" r="r" b="b"/>
                <a:pathLst>
                  <a:path w="827" h="1741">
                    <a:moveTo>
                      <a:pt x="0" y="0"/>
                    </a:moveTo>
                    <a:lnTo>
                      <a:pt x="0" y="1741"/>
                    </a:lnTo>
                    <a:lnTo>
                      <a:pt x="827" y="1445"/>
                    </a:lnTo>
                    <a:lnTo>
                      <a:pt x="0" y="0"/>
                    </a:lnTo>
                    <a:close/>
                  </a:path>
                </a:pathLst>
              </a:custGeom>
              <a:solidFill>
                <a:schemeClr val="accent1">
                  <a:lumMod val="40000"/>
                  <a:lumOff val="60000"/>
                  <a:alpha val="32000"/>
                </a:schemeClr>
              </a:solidFill>
              <a:ln>
                <a:noFill/>
              </a:ln>
            </p:spPr>
            <p:txBody>
              <a:bodyPr wrap="square" lIns="51435" tIns="25718" rIns="51435" bIns="25718" anchor="ctr">
                <a:normAutofit/>
              </a:bodyPr>
              <a:lstStyle/>
              <a:p>
                <a:pPr algn="ctr"/>
                <a:endParaRPr sz="1050">
                  <a:latin typeface="Arial" panose="020B0604020202020204" pitchFamily="34" charset="0"/>
                  <a:ea typeface="微软雅黑" panose="020B0503020204020204" pitchFamily="34" charset="-122"/>
                  <a:sym typeface="Arial" panose="020B0604020202020204" pitchFamily="34" charset="0"/>
                </a:endParaRPr>
              </a:p>
            </p:txBody>
          </p:sp>
          <p:sp>
            <p:nvSpPr>
              <p:cNvPr id="41" name="ïśļíḑè">
                <a:extLst>
                  <a:ext uri="{FF2B5EF4-FFF2-40B4-BE49-F238E27FC236}">
                    <a16:creationId xmlns:a16="http://schemas.microsoft.com/office/drawing/2014/main" id="{478A759E-1938-43EF-0836-2DA57A03BE5D}"/>
                  </a:ext>
                </a:extLst>
              </p:cNvPr>
              <p:cNvSpPr/>
              <p:nvPr/>
            </p:nvSpPr>
            <p:spPr bwMode="auto">
              <a:xfrm>
                <a:off x="1176827" y="4285489"/>
                <a:ext cx="1089632" cy="2293890"/>
              </a:xfrm>
              <a:custGeom>
                <a:avLst/>
                <a:gdLst>
                  <a:gd name="T0" fmla="*/ 827 w 827"/>
                  <a:gd name="T1" fmla="*/ 1741 h 1741"/>
                  <a:gd name="T2" fmla="*/ 827 w 827"/>
                  <a:gd name="T3" fmla="*/ 0 h 1741"/>
                  <a:gd name="T4" fmla="*/ 0 w 827"/>
                  <a:gd name="T5" fmla="*/ 1445 h 1741"/>
                  <a:gd name="T6" fmla="*/ 827 w 827"/>
                  <a:gd name="T7" fmla="*/ 1741 h 1741"/>
                </a:gdLst>
                <a:ahLst/>
                <a:cxnLst>
                  <a:cxn ang="0">
                    <a:pos x="T0" y="T1"/>
                  </a:cxn>
                  <a:cxn ang="0">
                    <a:pos x="T2" y="T3"/>
                  </a:cxn>
                  <a:cxn ang="0">
                    <a:pos x="T4" y="T5"/>
                  </a:cxn>
                  <a:cxn ang="0">
                    <a:pos x="T6" y="T7"/>
                  </a:cxn>
                </a:cxnLst>
                <a:rect l="0" t="0" r="r" b="b"/>
                <a:pathLst>
                  <a:path w="827" h="1741">
                    <a:moveTo>
                      <a:pt x="827" y="1741"/>
                    </a:moveTo>
                    <a:lnTo>
                      <a:pt x="827" y="0"/>
                    </a:lnTo>
                    <a:lnTo>
                      <a:pt x="0" y="1445"/>
                    </a:lnTo>
                    <a:lnTo>
                      <a:pt x="827" y="1741"/>
                    </a:lnTo>
                    <a:close/>
                  </a:path>
                </a:pathLst>
              </a:custGeom>
              <a:solidFill>
                <a:schemeClr val="accent1">
                  <a:lumMod val="40000"/>
                  <a:lumOff val="60000"/>
                </a:schemeClr>
              </a:solidFill>
              <a:ln>
                <a:noFill/>
              </a:ln>
            </p:spPr>
            <p:txBody>
              <a:bodyPr wrap="square" lIns="51435" tIns="25718" rIns="51435" bIns="25718" anchor="ctr">
                <a:normAutofit/>
              </a:bodyPr>
              <a:lstStyle/>
              <a:p>
                <a:pPr algn="ctr"/>
                <a:endParaRPr sz="1050">
                  <a:latin typeface="Arial" panose="020B0604020202020204" pitchFamily="34" charset="0"/>
                  <a:ea typeface="微软雅黑" panose="020B0503020204020204" pitchFamily="34" charset="-122"/>
                  <a:sym typeface="Arial" panose="020B0604020202020204" pitchFamily="34" charset="0"/>
                </a:endParaRPr>
              </a:p>
            </p:txBody>
          </p:sp>
        </p:grpSp>
        <p:sp>
          <p:nvSpPr>
            <p:cNvPr id="30" name="Number3">
              <a:extLst>
                <a:ext uri="{FF2B5EF4-FFF2-40B4-BE49-F238E27FC236}">
                  <a16:creationId xmlns:a16="http://schemas.microsoft.com/office/drawing/2014/main" id="{C030E139-53AD-A744-3DCF-FA31D5AA4B3C}"/>
                </a:ext>
              </a:extLst>
            </p:cNvPr>
            <p:cNvSpPr>
              <a:spLocks/>
            </p:cNvSpPr>
            <p:nvPr/>
          </p:nvSpPr>
          <p:spPr>
            <a:xfrm rot="20418191">
              <a:off x="2953538" y="7566663"/>
              <a:ext cx="525145" cy="514562"/>
            </a:xfrm>
            <a:prstGeom prst="roundRect">
              <a:avLst/>
            </a:prstGeom>
            <a:noFill/>
            <a:ln w="12700" cap="flat">
              <a:noFill/>
              <a:prstDash val="solid"/>
              <a:miter/>
            </a:ln>
          </p:spPr>
          <p:txBody>
            <a:bodyPr wrap="none" rtlCol="0" anchor="ctr">
              <a:normAutofit/>
            </a:bodyPr>
            <a:lstStyle/>
            <a:p>
              <a:pPr algn="ctr">
                <a:lnSpc>
                  <a:spcPct val="110000"/>
                </a:lnSpc>
              </a:pPr>
              <a:r>
                <a:rPr lang="zh-CN" altLang="en-US" sz="2000" dirty="0">
                  <a:latin typeface="+mj-ea"/>
                  <a:ea typeface="+mj-ea"/>
                  <a:cs typeface="+mn-ea"/>
                  <a:sym typeface="Arial" panose="020B0604020202020204" pitchFamily="34" charset="0"/>
                </a:rPr>
                <a:t>保障层</a:t>
              </a:r>
            </a:p>
          </p:txBody>
        </p:sp>
        <p:sp>
          <p:nvSpPr>
            <p:cNvPr id="31" name="Number3">
              <a:extLst>
                <a:ext uri="{FF2B5EF4-FFF2-40B4-BE49-F238E27FC236}">
                  <a16:creationId xmlns:a16="http://schemas.microsoft.com/office/drawing/2014/main" id="{2F516B4F-47D6-8FF8-C4E3-EB5BDF244485}"/>
                </a:ext>
              </a:extLst>
            </p:cNvPr>
            <p:cNvSpPr>
              <a:spLocks/>
            </p:cNvSpPr>
            <p:nvPr/>
          </p:nvSpPr>
          <p:spPr>
            <a:xfrm rot="20418191">
              <a:off x="2708788" y="6614357"/>
              <a:ext cx="525145" cy="579120"/>
            </a:xfrm>
            <a:prstGeom prst="roundRect">
              <a:avLst/>
            </a:prstGeom>
            <a:noFill/>
            <a:ln w="12700" cap="flat">
              <a:noFill/>
              <a:prstDash val="solid"/>
              <a:miter/>
            </a:ln>
          </p:spPr>
          <p:txBody>
            <a:bodyPr wrap="none" rtlCol="0" anchor="ctr">
              <a:normAutofit/>
            </a:bodyPr>
            <a:lstStyle/>
            <a:p>
              <a:pPr algn="ctr">
                <a:lnSpc>
                  <a:spcPct val="110000"/>
                </a:lnSpc>
              </a:pPr>
              <a:r>
                <a:rPr lang="zh-CN" altLang="en-US" sz="2000" dirty="0">
                  <a:solidFill>
                    <a:sysClr val="windowText" lastClr="000000"/>
                  </a:solidFill>
                  <a:latin typeface="+mj-ea"/>
                  <a:ea typeface="+mj-ea"/>
                  <a:cs typeface="+mn-ea"/>
                  <a:sym typeface="Arial" panose="020B0604020202020204" pitchFamily="34" charset="0"/>
                </a:rPr>
                <a:t>提升层</a:t>
              </a:r>
            </a:p>
          </p:txBody>
        </p:sp>
        <p:sp>
          <p:nvSpPr>
            <p:cNvPr id="32" name="Number3">
              <a:extLst>
                <a:ext uri="{FF2B5EF4-FFF2-40B4-BE49-F238E27FC236}">
                  <a16:creationId xmlns:a16="http://schemas.microsoft.com/office/drawing/2014/main" id="{E1D9EEF5-3C4F-2B80-9F6D-36C704131CA7}"/>
                </a:ext>
              </a:extLst>
            </p:cNvPr>
            <p:cNvSpPr>
              <a:spLocks/>
            </p:cNvSpPr>
            <p:nvPr/>
          </p:nvSpPr>
          <p:spPr>
            <a:xfrm rot="20418191">
              <a:off x="2496607" y="5816906"/>
              <a:ext cx="525145" cy="572465"/>
            </a:xfrm>
            <a:prstGeom prst="roundRect">
              <a:avLst/>
            </a:prstGeom>
            <a:noFill/>
            <a:ln w="12700" cap="flat">
              <a:noFill/>
              <a:prstDash val="solid"/>
              <a:miter/>
            </a:ln>
          </p:spPr>
          <p:txBody>
            <a:bodyPr wrap="none" rtlCol="0" anchor="ctr">
              <a:normAutofit/>
            </a:bodyPr>
            <a:lstStyle/>
            <a:p>
              <a:pPr algn="ctr">
                <a:lnSpc>
                  <a:spcPct val="110000"/>
                </a:lnSpc>
              </a:pPr>
              <a:r>
                <a:rPr lang="zh-CN" altLang="en-US" sz="2000" dirty="0">
                  <a:solidFill>
                    <a:sysClr val="windowText" lastClr="000000"/>
                  </a:solidFill>
                  <a:latin typeface="+mj-ea"/>
                  <a:ea typeface="+mj-ea"/>
                  <a:cs typeface="+mn-ea"/>
                  <a:sym typeface="Arial" panose="020B0604020202020204" pitchFamily="34" charset="0"/>
                </a:rPr>
                <a:t>优化层</a:t>
              </a:r>
            </a:p>
          </p:txBody>
        </p:sp>
        <p:sp>
          <p:nvSpPr>
            <p:cNvPr id="33" name="Number3">
              <a:extLst>
                <a:ext uri="{FF2B5EF4-FFF2-40B4-BE49-F238E27FC236}">
                  <a16:creationId xmlns:a16="http://schemas.microsoft.com/office/drawing/2014/main" id="{655F436C-8D29-9B37-7507-BB1FAC1AC452}"/>
                </a:ext>
              </a:extLst>
            </p:cNvPr>
            <p:cNvSpPr>
              <a:spLocks/>
            </p:cNvSpPr>
            <p:nvPr/>
          </p:nvSpPr>
          <p:spPr>
            <a:xfrm rot="1181809" flipH="1">
              <a:off x="1073432" y="7467504"/>
              <a:ext cx="525145" cy="624557"/>
            </a:xfrm>
            <a:prstGeom prst="roundRect">
              <a:avLst/>
            </a:prstGeom>
            <a:noFill/>
            <a:ln w="12700" cap="flat">
              <a:noFill/>
              <a:prstDash val="solid"/>
              <a:miter/>
            </a:ln>
          </p:spPr>
          <p:txBody>
            <a:bodyPr wrap="none" rtlCol="0" anchor="ctr">
              <a:normAutofit/>
            </a:bodyPr>
            <a:lstStyle/>
            <a:p>
              <a:pPr algn="ctr">
                <a:lnSpc>
                  <a:spcPct val="110000"/>
                </a:lnSpc>
              </a:pPr>
              <a:r>
                <a:rPr lang="zh-CN" altLang="en-US" dirty="0">
                  <a:solidFill>
                    <a:schemeClr val="bg1"/>
                  </a:solidFill>
                  <a:latin typeface="+mj-ea"/>
                  <a:ea typeface="+mj-ea"/>
                  <a:cs typeface="+mn-ea"/>
                  <a:sym typeface="Arial" panose="020B0604020202020204" pitchFamily="34" charset="0"/>
                </a:rPr>
                <a:t>区域数字化听评课平台</a:t>
              </a:r>
            </a:p>
          </p:txBody>
        </p:sp>
        <p:sp>
          <p:nvSpPr>
            <p:cNvPr id="34" name="Number3">
              <a:extLst>
                <a:ext uri="{FF2B5EF4-FFF2-40B4-BE49-F238E27FC236}">
                  <a16:creationId xmlns:a16="http://schemas.microsoft.com/office/drawing/2014/main" id="{E72FF184-D087-4672-8C02-B9700A49DD86}"/>
                </a:ext>
              </a:extLst>
            </p:cNvPr>
            <p:cNvSpPr>
              <a:spLocks/>
            </p:cNvSpPr>
            <p:nvPr/>
          </p:nvSpPr>
          <p:spPr>
            <a:xfrm rot="1181809" flipH="1">
              <a:off x="1286423" y="6682872"/>
              <a:ext cx="525145" cy="500690"/>
            </a:xfrm>
            <a:prstGeom prst="roundRect">
              <a:avLst/>
            </a:prstGeom>
            <a:noFill/>
            <a:ln w="12700" cap="flat">
              <a:noFill/>
              <a:prstDash val="solid"/>
              <a:miter/>
            </a:ln>
          </p:spPr>
          <p:txBody>
            <a:bodyPr wrap="none" rtlCol="0" anchor="ctr">
              <a:normAutofit/>
            </a:bodyPr>
            <a:lstStyle/>
            <a:p>
              <a:pPr algn="ctr">
                <a:lnSpc>
                  <a:spcPct val="110000"/>
                </a:lnSpc>
              </a:pPr>
              <a:r>
                <a:rPr lang="en-US" altLang="zh-CN" dirty="0">
                  <a:solidFill>
                    <a:sysClr val="windowText" lastClr="000000"/>
                  </a:solidFill>
                  <a:latin typeface="+mj-ea"/>
                  <a:ea typeface="+mj-ea"/>
                  <a:cs typeface="+mn-ea"/>
                  <a:sym typeface="Arial" panose="020B0604020202020204" pitchFamily="34" charset="0"/>
                </a:rPr>
                <a:t>CSMS</a:t>
              </a:r>
              <a:r>
                <a:rPr lang="zh-CN" altLang="en-US" dirty="0">
                  <a:solidFill>
                    <a:sysClr val="windowText" lastClr="000000"/>
                  </a:solidFill>
                  <a:latin typeface="+mj-ea"/>
                  <a:ea typeface="+mj-ea"/>
                  <a:cs typeface="+mn-ea"/>
                  <a:sym typeface="Arial" panose="020B0604020202020204" pitchFamily="34" charset="0"/>
                </a:rPr>
                <a:t>云服务</a:t>
              </a:r>
            </a:p>
          </p:txBody>
        </p:sp>
        <p:sp>
          <p:nvSpPr>
            <p:cNvPr id="35" name="Number3">
              <a:extLst>
                <a:ext uri="{FF2B5EF4-FFF2-40B4-BE49-F238E27FC236}">
                  <a16:creationId xmlns:a16="http://schemas.microsoft.com/office/drawing/2014/main" id="{52B18CB3-E64D-8A4C-0FA5-B8EF3AD7EE71}"/>
                </a:ext>
              </a:extLst>
            </p:cNvPr>
            <p:cNvSpPr>
              <a:spLocks/>
            </p:cNvSpPr>
            <p:nvPr/>
          </p:nvSpPr>
          <p:spPr>
            <a:xfrm rot="1181809" flipH="1">
              <a:off x="1537205" y="5877133"/>
              <a:ext cx="525145" cy="523504"/>
            </a:xfrm>
            <a:prstGeom prst="roundRect">
              <a:avLst/>
            </a:prstGeom>
            <a:noFill/>
            <a:ln w="12700" cap="flat">
              <a:noFill/>
              <a:prstDash val="solid"/>
              <a:miter/>
            </a:ln>
          </p:spPr>
          <p:txBody>
            <a:bodyPr wrap="none" rtlCol="0" anchor="ctr">
              <a:noAutofit/>
            </a:bodyPr>
            <a:lstStyle/>
            <a:p>
              <a:pPr algn="ctr">
                <a:lnSpc>
                  <a:spcPct val="110000"/>
                </a:lnSpc>
              </a:pPr>
              <a:r>
                <a:rPr lang="zh-CN" altLang="en-US" sz="1600" dirty="0">
                  <a:solidFill>
                    <a:sysClr val="windowText" lastClr="000000"/>
                  </a:solidFill>
                  <a:latin typeface="+mj-ea"/>
                  <a:ea typeface="+mj-ea"/>
                  <a:cs typeface="+mn-ea"/>
                  <a:sym typeface="Arial" panose="020B0604020202020204" pitchFamily="34" charset="0"/>
                </a:rPr>
                <a:t>多模态</a:t>
              </a:r>
              <a:r>
                <a:rPr lang="en-US" altLang="zh-CN" sz="1600" dirty="0">
                  <a:solidFill>
                    <a:sysClr val="windowText" lastClr="000000"/>
                  </a:solidFill>
                  <a:latin typeface="+mj-ea"/>
                  <a:ea typeface="+mj-ea"/>
                  <a:cs typeface="+mn-ea"/>
                  <a:sym typeface="Arial" panose="020B0604020202020204" pitchFamily="34" charset="0"/>
                </a:rPr>
                <a:t>AI</a:t>
              </a:r>
              <a:br>
                <a:rPr lang="en-US" altLang="zh-CN" sz="1600" dirty="0">
                  <a:solidFill>
                    <a:sysClr val="windowText" lastClr="000000"/>
                  </a:solidFill>
                  <a:latin typeface="+mj-ea"/>
                  <a:ea typeface="+mj-ea"/>
                  <a:cs typeface="+mn-ea"/>
                  <a:sym typeface="Arial" panose="020B0604020202020204" pitchFamily="34" charset="0"/>
                </a:rPr>
              </a:br>
              <a:r>
                <a:rPr lang="zh-CN" altLang="en-US" sz="1600" dirty="0">
                  <a:solidFill>
                    <a:sysClr val="windowText" lastClr="000000"/>
                  </a:solidFill>
                  <a:latin typeface="+mj-ea"/>
                  <a:ea typeface="+mj-ea"/>
                  <a:cs typeface="+mn-ea"/>
                  <a:sym typeface="Arial" panose="020B0604020202020204" pitchFamily="34" charset="0"/>
                </a:rPr>
                <a:t>课堂循证平台</a:t>
              </a:r>
            </a:p>
          </p:txBody>
        </p:sp>
      </p:grpSp>
      <p:sp>
        <p:nvSpPr>
          <p:cNvPr id="42" name="文本框 41">
            <a:extLst>
              <a:ext uri="{FF2B5EF4-FFF2-40B4-BE49-F238E27FC236}">
                <a16:creationId xmlns:a16="http://schemas.microsoft.com/office/drawing/2014/main" id="{FBB3AD24-4B54-2D08-3BB7-B93822DFD14A}"/>
              </a:ext>
            </a:extLst>
          </p:cNvPr>
          <p:cNvSpPr txBox="1"/>
          <p:nvPr/>
        </p:nvSpPr>
        <p:spPr>
          <a:xfrm>
            <a:off x="8549783" y="4887053"/>
            <a:ext cx="1519286" cy="340519"/>
          </a:xfrm>
          <a:prstGeom prst="roundRect">
            <a:avLst/>
          </a:prstGeom>
          <a:solidFill>
            <a:schemeClr val="bg1">
              <a:lumMod val="85000"/>
            </a:schemeClr>
          </a:solidFill>
        </p:spPr>
        <p:txBody>
          <a:bodyPr wrap="square" rtlCol="0">
            <a:spAutoFit/>
          </a:bodyPr>
          <a:lstStyle/>
          <a:p>
            <a:pPr algn="ctr"/>
            <a:r>
              <a:rPr lang="zh-CN" altLang="en-US" sz="1400" b="1" dirty="0">
                <a:latin typeface="+mn-ea"/>
              </a:rPr>
              <a:t>教研行动内容</a:t>
            </a:r>
          </a:p>
        </p:txBody>
      </p:sp>
      <p:cxnSp>
        <p:nvCxnSpPr>
          <p:cNvPr id="51" name="直接连接符 50">
            <a:extLst>
              <a:ext uri="{FF2B5EF4-FFF2-40B4-BE49-F238E27FC236}">
                <a16:creationId xmlns:a16="http://schemas.microsoft.com/office/drawing/2014/main" id="{AC78523F-306F-01A7-8FC5-2D16157F3976}"/>
              </a:ext>
            </a:extLst>
          </p:cNvPr>
          <p:cNvCxnSpPr>
            <a:stCxn id="40" idx="0"/>
            <a:endCxn id="36" idx="1"/>
          </p:cNvCxnSpPr>
          <p:nvPr/>
        </p:nvCxnSpPr>
        <p:spPr>
          <a:xfrm>
            <a:off x="6096538" y="1099240"/>
            <a:ext cx="0" cy="4911901"/>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E47F3470-248C-6C7C-AFE6-3DE6DBCC3173}"/>
              </a:ext>
            </a:extLst>
          </p:cNvPr>
          <p:cNvCxnSpPr>
            <a:cxnSpLocks/>
            <a:stCxn id="40" idx="0"/>
            <a:endCxn id="37" idx="0"/>
          </p:cNvCxnSpPr>
          <p:nvPr/>
        </p:nvCxnSpPr>
        <p:spPr>
          <a:xfrm flipH="1">
            <a:off x="3764280" y="1099240"/>
            <a:ext cx="2332258" cy="4073283"/>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5" name="直接连接符 54">
            <a:extLst>
              <a:ext uri="{FF2B5EF4-FFF2-40B4-BE49-F238E27FC236}">
                <a16:creationId xmlns:a16="http://schemas.microsoft.com/office/drawing/2014/main" id="{A6B90E6C-F763-DA14-65A8-51E60510AC8F}"/>
              </a:ext>
            </a:extLst>
          </p:cNvPr>
          <p:cNvCxnSpPr>
            <a:endCxn id="36" idx="1"/>
          </p:cNvCxnSpPr>
          <p:nvPr/>
        </p:nvCxnSpPr>
        <p:spPr>
          <a:xfrm>
            <a:off x="3741420" y="5173980"/>
            <a:ext cx="2355118" cy="837161"/>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07A82BC0-267E-674E-1FA6-B39E89119966}"/>
              </a:ext>
            </a:extLst>
          </p:cNvPr>
          <p:cNvCxnSpPr>
            <a:cxnSpLocks/>
            <a:endCxn id="36" idx="2"/>
          </p:cNvCxnSpPr>
          <p:nvPr/>
        </p:nvCxnSpPr>
        <p:spPr>
          <a:xfrm flipV="1">
            <a:off x="6096000" y="5172523"/>
            <a:ext cx="2334354" cy="832037"/>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9" name="直接连接符 58">
            <a:extLst>
              <a:ext uri="{FF2B5EF4-FFF2-40B4-BE49-F238E27FC236}">
                <a16:creationId xmlns:a16="http://schemas.microsoft.com/office/drawing/2014/main" id="{DFEA5004-3EA8-8C5A-5709-E09540BC47A0}"/>
              </a:ext>
            </a:extLst>
          </p:cNvPr>
          <p:cNvCxnSpPr>
            <a:cxnSpLocks/>
            <a:stCxn id="36" idx="2"/>
            <a:endCxn id="41" idx="1"/>
          </p:cNvCxnSpPr>
          <p:nvPr/>
        </p:nvCxnSpPr>
        <p:spPr>
          <a:xfrm flipH="1" flipV="1">
            <a:off x="6096538" y="1099240"/>
            <a:ext cx="2333816" cy="4073283"/>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094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E274-92D9-5237-E1D9-D92462591AF2}"/>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D30A715B-5485-FB96-13C7-8E0CA8EF627C}"/>
              </a:ext>
            </a:extLst>
          </p:cNvPr>
          <p:cNvSpPr>
            <a:spLocks noGrp="1"/>
          </p:cNvSpPr>
          <p:nvPr>
            <p:ph type="title"/>
          </p:nvPr>
        </p:nvSpPr>
        <p:spPr>
          <a:xfrm>
            <a:off x="6947807" y="2824842"/>
            <a:ext cx="2585358" cy="1068161"/>
          </a:xfrm>
        </p:spPr>
        <p:txBody>
          <a:bodyPr>
            <a:normAutofit/>
          </a:bodyPr>
          <a:lstStyle/>
          <a:p>
            <a:r>
              <a:rPr lang="zh-CN" altLang="en-US" dirty="0">
                <a:latin typeface="鸿雷板书简体-正式版" panose="00000505000000000000" pitchFamily="2" charset="-122"/>
                <a:ea typeface="鸿雷板书简体-正式版" panose="00000505000000000000" pitchFamily="2" charset="-122"/>
              </a:rPr>
              <a:t>创新之</a:t>
            </a:r>
          </a:p>
        </p:txBody>
      </p:sp>
      <p:sp>
        <p:nvSpPr>
          <p:cNvPr id="4" name="文本占位符 3">
            <a:extLst>
              <a:ext uri="{FF2B5EF4-FFF2-40B4-BE49-F238E27FC236}">
                <a16:creationId xmlns:a16="http://schemas.microsoft.com/office/drawing/2014/main" id="{CBC6395E-108A-2DC1-EA57-768480FA93AA}"/>
              </a:ext>
            </a:extLst>
          </p:cNvPr>
          <p:cNvSpPr>
            <a:spLocks noGrp="1"/>
          </p:cNvSpPr>
          <p:nvPr>
            <p:ph type="body" idx="1"/>
          </p:nvPr>
        </p:nvSpPr>
        <p:spPr>
          <a:xfrm>
            <a:off x="7127420" y="3952649"/>
            <a:ext cx="3507755" cy="749978"/>
          </a:xfrm>
        </p:spPr>
        <p:txBody>
          <a:bodyPr>
            <a:noAutofit/>
          </a:bodyPr>
          <a:lstStyle/>
          <a:p>
            <a:r>
              <a:rPr lang="zh-CN" altLang="en-US" sz="1800" dirty="0">
                <a:latin typeface="+mn-ea"/>
              </a:rPr>
              <a:t>主要成效</a:t>
            </a:r>
            <a:endParaRPr lang="en-US" altLang="zh-CN" sz="1800" dirty="0">
              <a:latin typeface="+mn-ea"/>
            </a:endParaRPr>
          </a:p>
          <a:p>
            <a:r>
              <a:rPr lang="zh-CN" altLang="en-US" sz="2000" dirty="0"/>
              <a:t>显著提升评价信度与教研效能</a:t>
            </a:r>
            <a:endParaRPr lang="en-US" altLang="zh-CN" sz="2000" dirty="0"/>
          </a:p>
          <a:p>
            <a:r>
              <a:rPr lang="zh-CN" altLang="en-US" sz="2000" dirty="0"/>
              <a:t>推动教师能力与区域均衡发展</a:t>
            </a:r>
          </a:p>
        </p:txBody>
      </p:sp>
      <p:sp>
        <p:nvSpPr>
          <p:cNvPr id="6" name="文本框 5">
            <a:extLst>
              <a:ext uri="{FF2B5EF4-FFF2-40B4-BE49-F238E27FC236}">
                <a16:creationId xmlns:a16="http://schemas.microsoft.com/office/drawing/2014/main" id="{20773051-920F-0EF7-C5E3-F3BB377D768A}"/>
              </a:ext>
            </a:extLst>
          </p:cNvPr>
          <p:cNvSpPr txBox="1"/>
          <p:nvPr/>
        </p:nvSpPr>
        <p:spPr>
          <a:xfrm>
            <a:off x="8811305" y="1605068"/>
            <a:ext cx="2855459" cy="3154710"/>
          </a:xfrm>
          <a:prstGeom prst="rect">
            <a:avLst/>
          </a:prstGeom>
          <a:noFill/>
        </p:spPr>
        <p:txBody>
          <a:bodyPr wrap="square" anchor="ctr">
            <a:spAutoFit/>
          </a:bodyPr>
          <a:lstStyle/>
          <a:p>
            <a:pPr algn="ctr"/>
            <a:r>
              <a:rPr lang="zh-CN" altLang="en-US" sz="19900" dirty="0">
                <a:solidFill>
                  <a:srgbClr val="0F34A5"/>
                </a:solidFill>
                <a:latin typeface="鸿雷板书简体-正式版" panose="00000505000000000000" pitchFamily="2" charset="-122"/>
                <a:ea typeface="鸿雷板书简体-正式版" panose="00000505000000000000" pitchFamily="2" charset="-122"/>
                <a:cs typeface="+mj-cs"/>
              </a:rPr>
              <a:t>果</a:t>
            </a:r>
          </a:p>
        </p:txBody>
      </p:sp>
      <p:sp>
        <p:nvSpPr>
          <p:cNvPr id="9" name="椭圆 8">
            <a:extLst>
              <a:ext uri="{FF2B5EF4-FFF2-40B4-BE49-F238E27FC236}">
                <a16:creationId xmlns:a16="http://schemas.microsoft.com/office/drawing/2014/main" id="{FA5D3B73-6AC4-90D4-5ADA-37DD932653DF}"/>
              </a:ext>
            </a:extLst>
          </p:cNvPr>
          <p:cNvSpPr/>
          <p:nvPr/>
        </p:nvSpPr>
        <p:spPr>
          <a:xfrm>
            <a:off x="767443" y="1191985"/>
            <a:ext cx="4474029" cy="4474029"/>
          </a:xfrm>
          <a:prstGeom prst="ellipse">
            <a:avLst/>
          </a:prstGeom>
          <a:solidFill>
            <a:schemeClr val="bg1">
              <a:lumMod val="95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3BA8"/>
              </a:solidFill>
            </a:endParaRPr>
          </a:p>
        </p:txBody>
      </p:sp>
      <p:cxnSp>
        <p:nvCxnSpPr>
          <p:cNvPr id="11" name="直接连接符 10">
            <a:extLst>
              <a:ext uri="{FF2B5EF4-FFF2-40B4-BE49-F238E27FC236}">
                <a16:creationId xmlns:a16="http://schemas.microsoft.com/office/drawing/2014/main" id="{7AC70771-18B4-D8FF-7BF6-20905A1DA325}"/>
              </a:ext>
            </a:extLst>
          </p:cNvPr>
          <p:cNvCxnSpPr/>
          <p:nvPr/>
        </p:nvCxnSpPr>
        <p:spPr>
          <a:xfrm>
            <a:off x="7192736" y="3886200"/>
            <a:ext cx="3412671" cy="0"/>
          </a:xfrm>
          <a:prstGeom prst="line">
            <a:avLst/>
          </a:prstGeom>
          <a:ln cap="rnd">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82DE1112-36D8-363B-EAD2-6040DE457AB7}"/>
              </a:ext>
            </a:extLst>
          </p:cNvPr>
          <p:cNvSpPr txBox="1"/>
          <p:nvPr/>
        </p:nvSpPr>
        <p:spPr>
          <a:xfrm>
            <a:off x="5511214" y="2449284"/>
            <a:ext cx="1659429" cy="1862048"/>
          </a:xfrm>
          <a:prstGeom prst="rect">
            <a:avLst/>
          </a:prstGeom>
          <a:noFill/>
        </p:spPr>
        <p:txBody>
          <a:bodyPr wrap="none" rtlCol="0">
            <a:spAutoFit/>
          </a:bodyPr>
          <a:lstStyle/>
          <a:p>
            <a:r>
              <a:rPr lang="en-US" altLang="zh-CN" sz="11500" b="1" dirty="0">
                <a:solidFill>
                  <a:srgbClr val="183BA8"/>
                </a:solidFill>
              </a:rPr>
              <a:t>04</a:t>
            </a:r>
            <a:endParaRPr lang="zh-CN" altLang="en-US" sz="11500" b="1" dirty="0">
              <a:solidFill>
                <a:srgbClr val="183BA8"/>
              </a:solidFill>
            </a:endParaRPr>
          </a:p>
        </p:txBody>
      </p:sp>
    </p:spTree>
    <p:extLst>
      <p:ext uri="{BB962C8B-B14F-4D97-AF65-F5344CB8AC3E}">
        <p14:creationId xmlns:p14="http://schemas.microsoft.com/office/powerpoint/2010/main" val="3232566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C50E167-FE44-B951-7E4A-860C9F88BF66}"/>
              </a:ext>
            </a:extLst>
          </p:cNvPr>
          <p:cNvSpPr>
            <a:spLocks noGrp="1"/>
          </p:cNvSpPr>
          <p:nvPr>
            <p:ph type="title"/>
          </p:nvPr>
        </p:nvSpPr>
        <p:spPr/>
        <p:txBody>
          <a:bodyPr/>
          <a:lstStyle/>
          <a:p>
            <a:r>
              <a:rPr lang="zh-CN" altLang="en-US" dirty="0"/>
              <a:t>课堂评价信度提升</a:t>
            </a:r>
          </a:p>
        </p:txBody>
      </p:sp>
      <p:sp>
        <p:nvSpPr>
          <p:cNvPr id="5" name="内容占位符 4">
            <a:extLst>
              <a:ext uri="{FF2B5EF4-FFF2-40B4-BE49-F238E27FC236}">
                <a16:creationId xmlns:a16="http://schemas.microsoft.com/office/drawing/2014/main" id="{ACC15B3F-A43B-B343-F145-E7E254D852AA}"/>
              </a:ext>
            </a:extLst>
          </p:cNvPr>
          <p:cNvSpPr>
            <a:spLocks noGrp="1"/>
          </p:cNvSpPr>
          <p:nvPr>
            <p:ph idx="1"/>
          </p:nvPr>
        </p:nvSpPr>
        <p:spPr>
          <a:xfrm>
            <a:off x="371475" y="1504708"/>
            <a:ext cx="3767260" cy="4224759"/>
          </a:xfrm>
        </p:spPr>
        <p:txBody>
          <a:bodyPr>
            <a:normAutofit/>
          </a:bodyPr>
          <a:lstStyle/>
          <a:p>
            <a:pPr marL="0" indent="0">
              <a:lnSpc>
                <a:spcPct val="150000"/>
              </a:lnSpc>
              <a:buNone/>
            </a:pPr>
            <a:r>
              <a:rPr lang="zh-CN" altLang="en-US" dirty="0"/>
              <a:t>       遵循统一的区域课堂评价指标体系，区域数字化听评课平台提供听评课数据，</a:t>
            </a:r>
            <a:r>
              <a:rPr lang="en-US" altLang="zh-CN" dirty="0"/>
              <a:t>CSMS</a:t>
            </a:r>
            <a:r>
              <a:rPr lang="zh-CN" altLang="en-US" dirty="0"/>
              <a:t>云服务和多模态</a:t>
            </a:r>
            <a:r>
              <a:rPr lang="en-US" altLang="zh-CN" dirty="0"/>
              <a:t>AI</a:t>
            </a:r>
            <a:r>
              <a:rPr lang="zh-CN" altLang="en-US" dirty="0"/>
              <a:t>课堂循证平台为课堂评价提供实证数据，推动“人机协同”课堂教学评价，不仅消除区校评价标准差异，还提升了课堂评价信度，促进课堂教学科学评价。</a:t>
            </a:r>
          </a:p>
        </p:txBody>
      </p:sp>
      <p:pic>
        <p:nvPicPr>
          <p:cNvPr id="7" name="图片 6">
            <a:extLst>
              <a:ext uri="{FF2B5EF4-FFF2-40B4-BE49-F238E27FC236}">
                <a16:creationId xmlns:a16="http://schemas.microsoft.com/office/drawing/2014/main" id="{11CCF2BD-AD9A-8F8B-9065-FA398042378C}"/>
              </a:ext>
            </a:extLst>
          </p:cNvPr>
          <p:cNvPicPr>
            <a:picLocks noChangeAspect="1"/>
          </p:cNvPicPr>
          <p:nvPr/>
        </p:nvPicPr>
        <p:blipFill>
          <a:blip r:embed="rId2"/>
          <a:stretch>
            <a:fillRect/>
          </a:stretch>
        </p:blipFill>
        <p:spPr>
          <a:xfrm>
            <a:off x="4154085" y="1682188"/>
            <a:ext cx="7666440" cy="4082005"/>
          </a:xfrm>
          <a:prstGeom prst="rect">
            <a:avLst/>
          </a:prstGeom>
        </p:spPr>
      </p:pic>
    </p:spTree>
    <p:extLst>
      <p:ext uri="{BB962C8B-B14F-4D97-AF65-F5344CB8AC3E}">
        <p14:creationId xmlns:p14="http://schemas.microsoft.com/office/powerpoint/2010/main" val="2526820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1ACE0-BD79-CCBC-91E5-02A404734C0B}"/>
              </a:ext>
            </a:extLst>
          </p:cNvPr>
          <p:cNvSpPr>
            <a:spLocks noGrp="1"/>
          </p:cNvSpPr>
          <p:nvPr>
            <p:ph type="title"/>
          </p:nvPr>
        </p:nvSpPr>
        <p:spPr/>
        <p:txBody>
          <a:bodyPr/>
          <a:lstStyle/>
          <a:p>
            <a:r>
              <a:rPr lang="zh-CN" altLang="en-US" dirty="0"/>
              <a:t>教研效能多维提效</a:t>
            </a:r>
          </a:p>
        </p:txBody>
      </p:sp>
      <p:sp>
        <p:nvSpPr>
          <p:cNvPr id="3" name="内容占位符 2">
            <a:extLst>
              <a:ext uri="{FF2B5EF4-FFF2-40B4-BE49-F238E27FC236}">
                <a16:creationId xmlns:a16="http://schemas.microsoft.com/office/drawing/2014/main" id="{9ACB37C1-E2AB-AF8E-288B-D967770CAE77}"/>
              </a:ext>
            </a:extLst>
          </p:cNvPr>
          <p:cNvSpPr>
            <a:spLocks noGrp="1"/>
          </p:cNvSpPr>
          <p:nvPr>
            <p:ph idx="1"/>
          </p:nvPr>
        </p:nvSpPr>
        <p:spPr>
          <a:xfrm>
            <a:off x="2760862" y="1716911"/>
            <a:ext cx="6475736" cy="1435260"/>
          </a:xfrm>
        </p:spPr>
        <p:txBody>
          <a:bodyPr/>
          <a:lstStyle/>
          <a:p>
            <a:pPr marL="0" indent="0">
              <a:buNone/>
            </a:pPr>
            <a:r>
              <a:rPr lang="zh-CN" altLang="en-US" dirty="0"/>
              <a:t>校级单次听评课活动准备时间可以在</a:t>
            </a:r>
            <a:r>
              <a:rPr lang="en-US" altLang="zh-CN" sz="3200" b="1" dirty="0">
                <a:solidFill>
                  <a:schemeClr val="accent1"/>
                </a:solidFill>
              </a:rPr>
              <a:t>2</a:t>
            </a:r>
            <a:r>
              <a:rPr lang="zh-CN" altLang="en-US" dirty="0"/>
              <a:t>分钟内完成</a:t>
            </a:r>
            <a:endParaRPr lang="en-US" altLang="zh-CN" dirty="0"/>
          </a:p>
          <a:p>
            <a:pPr marL="0" indent="0">
              <a:buNone/>
            </a:pPr>
            <a:r>
              <a:rPr lang="zh-CN" altLang="en-US" dirty="0"/>
              <a:t>区域主题教研活动准备时间可以压缩至</a:t>
            </a:r>
            <a:r>
              <a:rPr lang="en-US" altLang="zh-CN" sz="3200" b="1" dirty="0">
                <a:solidFill>
                  <a:schemeClr val="accent1"/>
                </a:solidFill>
              </a:rPr>
              <a:t>20</a:t>
            </a:r>
            <a:r>
              <a:rPr lang="zh-CN" altLang="en-US" dirty="0"/>
              <a:t>分钟内完成</a:t>
            </a:r>
          </a:p>
        </p:txBody>
      </p:sp>
      <p:sp>
        <p:nvSpPr>
          <p:cNvPr id="4" name="矩形: 圆角 3">
            <a:extLst>
              <a:ext uri="{FF2B5EF4-FFF2-40B4-BE49-F238E27FC236}">
                <a16:creationId xmlns:a16="http://schemas.microsoft.com/office/drawing/2014/main" id="{6ECA1DA9-21E4-E3BF-9109-B0DBBC67150D}"/>
              </a:ext>
            </a:extLst>
          </p:cNvPr>
          <p:cNvSpPr>
            <a:spLocks/>
          </p:cNvSpPr>
          <p:nvPr/>
        </p:nvSpPr>
        <p:spPr>
          <a:xfrm>
            <a:off x="4525277" y="1243360"/>
            <a:ext cx="2946906" cy="530411"/>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管理效能提升</a:t>
            </a:r>
          </a:p>
        </p:txBody>
      </p:sp>
      <p:sp>
        <p:nvSpPr>
          <p:cNvPr id="6" name="矩形: 圆角 5">
            <a:extLst>
              <a:ext uri="{FF2B5EF4-FFF2-40B4-BE49-F238E27FC236}">
                <a16:creationId xmlns:a16="http://schemas.microsoft.com/office/drawing/2014/main" id="{C001016B-352E-9753-4D4A-BA9F98CC5375}"/>
              </a:ext>
            </a:extLst>
          </p:cNvPr>
          <p:cNvSpPr>
            <a:spLocks/>
          </p:cNvSpPr>
          <p:nvPr/>
        </p:nvSpPr>
        <p:spPr>
          <a:xfrm>
            <a:off x="4622547" y="3289233"/>
            <a:ext cx="2946906" cy="530411"/>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应用效能提升</a:t>
            </a:r>
          </a:p>
        </p:txBody>
      </p:sp>
      <p:sp>
        <p:nvSpPr>
          <p:cNvPr id="9" name="矩形: 圆角 8">
            <a:extLst>
              <a:ext uri="{FF2B5EF4-FFF2-40B4-BE49-F238E27FC236}">
                <a16:creationId xmlns:a16="http://schemas.microsoft.com/office/drawing/2014/main" id="{E48B9AE2-D923-B029-8634-DB216EB2FAFB}"/>
              </a:ext>
            </a:extLst>
          </p:cNvPr>
          <p:cNvSpPr>
            <a:spLocks/>
          </p:cNvSpPr>
          <p:nvPr/>
        </p:nvSpPr>
        <p:spPr>
          <a:xfrm>
            <a:off x="4402781" y="4078988"/>
            <a:ext cx="3637224" cy="229866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9C38D6B8-A37B-EDDD-F532-431543588F69}"/>
              </a:ext>
            </a:extLst>
          </p:cNvPr>
          <p:cNvSpPr>
            <a:spLocks/>
          </p:cNvSpPr>
          <p:nvPr/>
        </p:nvSpPr>
        <p:spPr>
          <a:xfrm>
            <a:off x="8183301" y="4078988"/>
            <a:ext cx="3637224" cy="229866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80B2C903-5BB3-F517-446C-9173FD9A9C30}"/>
              </a:ext>
            </a:extLst>
          </p:cNvPr>
          <p:cNvSpPr>
            <a:spLocks/>
          </p:cNvSpPr>
          <p:nvPr/>
        </p:nvSpPr>
        <p:spPr>
          <a:xfrm>
            <a:off x="622260" y="4078988"/>
            <a:ext cx="3637224" cy="229866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E400B1B8-8564-049C-F9FD-4C12326EC646}"/>
              </a:ext>
            </a:extLst>
          </p:cNvPr>
          <p:cNvGrpSpPr/>
          <p:nvPr/>
        </p:nvGrpSpPr>
        <p:grpSpPr>
          <a:xfrm>
            <a:off x="647700" y="3596640"/>
            <a:ext cx="6778585" cy="2677247"/>
            <a:chOff x="647700" y="3596640"/>
            <a:chExt cx="6778585" cy="2677247"/>
          </a:xfrm>
        </p:grpSpPr>
        <p:pic>
          <p:nvPicPr>
            <p:cNvPr id="11" name="图片 10">
              <a:extLst>
                <a:ext uri="{FF2B5EF4-FFF2-40B4-BE49-F238E27FC236}">
                  <a16:creationId xmlns:a16="http://schemas.microsoft.com/office/drawing/2014/main" id="{CB0E96DC-608A-7279-1CC5-9670575B331D}"/>
                </a:ext>
              </a:extLst>
            </p:cNvPr>
            <p:cNvPicPr>
              <a:picLocks noChangeAspect="1"/>
            </p:cNvPicPr>
            <p:nvPr/>
          </p:nvPicPr>
          <p:blipFill>
            <a:blip r:embed="rId2"/>
            <a:stretch>
              <a:fillRect/>
            </a:stretch>
          </p:blipFill>
          <p:spPr>
            <a:xfrm>
              <a:off x="784701" y="4199404"/>
              <a:ext cx="1470819" cy="2074483"/>
            </a:xfrm>
            <a:prstGeom prst="rect">
              <a:avLst/>
            </a:prstGeom>
          </p:spPr>
        </p:pic>
        <p:pic>
          <p:nvPicPr>
            <p:cNvPr id="12" name="图片 11">
              <a:extLst>
                <a:ext uri="{FF2B5EF4-FFF2-40B4-BE49-F238E27FC236}">
                  <a16:creationId xmlns:a16="http://schemas.microsoft.com/office/drawing/2014/main" id="{0873287E-BB50-3BC0-72B5-EF6E17635C74}"/>
                </a:ext>
              </a:extLst>
            </p:cNvPr>
            <p:cNvPicPr>
              <a:picLocks noChangeAspect="1"/>
            </p:cNvPicPr>
            <p:nvPr/>
          </p:nvPicPr>
          <p:blipFill>
            <a:blip r:embed="rId3"/>
            <a:stretch>
              <a:fillRect/>
            </a:stretch>
          </p:blipFill>
          <p:spPr>
            <a:xfrm>
              <a:off x="2269977" y="4199404"/>
              <a:ext cx="1465207" cy="2074483"/>
            </a:xfrm>
            <a:prstGeom prst="rect">
              <a:avLst/>
            </a:prstGeom>
          </p:spPr>
        </p:pic>
        <p:sp>
          <p:nvSpPr>
            <p:cNvPr id="13" name="文本框 12">
              <a:extLst>
                <a:ext uri="{FF2B5EF4-FFF2-40B4-BE49-F238E27FC236}">
                  <a16:creationId xmlns:a16="http://schemas.microsoft.com/office/drawing/2014/main" id="{CE3780D0-13FB-6B2F-E888-5106AD407E71}"/>
                </a:ext>
              </a:extLst>
            </p:cNvPr>
            <p:cNvSpPr txBox="1"/>
            <p:nvPr/>
          </p:nvSpPr>
          <p:spPr>
            <a:xfrm>
              <a:off x="647700" y="3596640"/>
              <a:ext cx="1864613" cy="1107996"/>
            </a:xfrm>
            <a:prstGeom prst="rect">
              <a:avLst/>
            </a:prstGeom>
            <a:noFill/>
          </p:spPr>
          <p:txBody>
            <a:bodyPr wrap="none" rtlCol="0">
              <a:spAutoFit/>
            </a:bodyPr>
            <a:lstStyle/>
            <a:p>
              <a:r>
                <a:rPr lang="en-US" altLang="zh-CN" sz="6600" b="1" dirty="0">
                  <a:solidFill>
                    <a:schemeClr val="accent1"/>
                  </a:solidFill>
                </a:rPr>
                <a:t>722</a:t>
              </a:r>
              <a:r>
                <a:rPr lang="zh-CN" altLang="en-US" sz="2800" dirty="0">
                  <a:solidFill>
                    <a:schemeClr val="accent1"/>
                  </a:solidFill>
                </a:rPr>
                <a:t>份</a:t>
              </a:r>
              <a:endParaRPr lang="zh-CN" altLang="en-US" sz="4400" dirty="0">
                <a:solidFill>
                  <a:schemeClr val="accent1"/>
                </a:solidFill>
              </a:endParaRPr>
            </a:p>
          </p:txBody>
        </p:sp>
        <p:sp>
          <p:nvSpPr>
            <p:cNvPr id="18" name="文本框 17">
              <a:extLst>
                <a:ext uri="{FF2B5EF4-FFF2-40B4-BE49-F238E27FC236}">
                  <a16:creationId xmlns:a16="http://schemas.microsoft.com/office/drawing/2014/main" id="{0C9F6FD7-4B80-34E7-9986-AABD70EE3122}"/>
                </a:ext>
              </a:extLst>
            </p:cNvPr>
            <p:cNvSpPr txBox="1"/>
            <p:nvPr/>
          </p:nvSpPr>
          <p:spPr>
            <a:xfrm>
              <a:off x="5394960" y="4221480"/>
              <a:ext cx="2031325" cy="1446550"/>
            </a:xfrm>
            <a:prstGeom prst="rect">
              <a:avLst/>
            </a:prstGeom>
            <a:noFill/>
          </p:spPr>
          <p:txBody>
            <a:bodyPr wrap="none" rtlCol="0">
              <a:spAutoFit/>
            </a:bodyPr>
            <a:lstStyle/>
            <a:p>
              <a:r>
                <a:rPr lang="en-US" altLang="zh-CN" sz="8800" b="1" dirty="0">
                  <a:solidFill>
                    <a:schemeClr val="accent1"/>
                  </a:solidFill>
                </a:rPr>
                <a:t>10</a:t>
              </a:r>
              <a:r>
                <a:rPr lang="zh-CN" altLang="en-US" sz="2800" dirty="0">
                  <a:solidFill>
                    <a:schemeClr val="accent1"/>
                  </a:solidFill>
                </a:rPr>
                <a:t>分钟</a:t>
              </a:r>
              <a:endParaRPr lang="zh-CN" altLang="en-US" sz="4400" dirty="0">
                <a:solidFill>
                  <a:schemeClr val="accent1"/>
                </a:solidFill>
              </a:endParaRPr>
            </a:p>
          </p:txBody>
        </p:sp>
      </p:grpSp>
      <p:sp>
        <p:nvSpPr>
          <p:cNvPr id="17" name="文本框 16">
            <a:extLst>
              <a:ext uri="{FF2B5EF4-FFF2-40B4-BE49-F238E27FC236}">
                <a16:creationId xmlns:a16="http://schemas.microsoft.com/office/drawing/2014/main" id="{6110ABC0-8A0E-0772-C0DA-AD38EBDF78AF}"/>
              </a:ext>
            </a:extLst>
          </p:cNvPr>
          <p:cNvSpPr txBox="1"/>
          <p:nvPr/>
        </p:nvSpPr>
        <p:spPr>
          <a:xfrm>
            <a:off x="4556760" y="5483275"/>
            <a:ext cx="3398520" cy="861774"/>
          </a:xfrm>
          <a:prstGeom prst="rect">
            <a:avLst/>
          </a:prstGeom>
          <a:noFill/>
        </p:spPr>
        <p:txBody>
          <a:bodyPr wrap="square">
            <a:spAutoFit/>
          </a:bodyPr>
          <a:lstStyle/>
          <a:p>
            <a:pPr algn="ctr"/>
            <a:r>
              <a:rPr lang="zh-CN" altLang="en-US" sz="1600" dirty="0"/>
              <a:t>区域主题教研活动的听评课数据</a:t>
            </a:r>
            <a:endParaRPr lang="en-US" altLang="zh-CN" sz="1600" dirty="0"/>
          </a:p>
          <a:p>
            <a:pPr algn="ctr"/>
            <a:r>
              <a:rPr lang="zh-CN" altLang="en-US" sz="1600" dirty="0"/>
              <a:t>处理时间从传统人工分析数小时</a:t>
            </a:r>
            <a:endParaRPr lang="en-US" altLang="zh-CN" sz="1600" dirty="0"/>
          </a:p>
          <a:p>
            <a:pPr algn="ctr"/>
            <a:r>
              <a:rPr lang="zh-CN" altLang="en-US" sz="1600" dirty="0"/>
              <a:t>缩短至</a:t>
            </a:r>
          </a:p>
        </p:txBody>
      </p:sp>
      <p:sp>
        <p:nvSpPr>
          <p:cNvPr id="19" name="文本框 18">
            <a:extLst>
              <a:ext uri="{FF2B5EF4-FFF2-40B4-BE49-F238E27FC236}">
                <a16:creationId xmlns:a16="http://schemas.microsoft.com/office/drawing/2014/main" id="{E84B31E8-DF1A-5718-65BB-CA95E4F55BC3}"/>
              </a:ext>
            </a:extLst>
          </p:cNvPr>
          <p:cNvSpPr txBox="1"/>
          <p:nvPr/>
        </p:nvSpPr>
        <p:spPr>
          <a:xfrm>
            <a:off x="8328660" y="4187875"/>
            <a:ext cx="3398520" cy="2185214"/>
          </a:xfrm>
          <a:prstGeom prst="rect">
            <a:avLst/>
          </a:prstGeom>
          <a:noFill/>
        </p:spPr>
        <p:txBody>
          <a:bodyPr wrap="square">
            <a:spAutoFit/>
          </a:bodyPr>
          <a:lstStyle>
            <a:defPPr>
              <a:defRPr lang="zh-CN"/>
            </a:defPPr>
            <a:lvl1pPr algn="ctr">
              <a:defRPr sz="1600"/>
            </a:lvl1pPr>
          </a:lstStyle>
          <a:p>
            <a:r>
              <a:rPr lang="zh-CN" altLang="en-US" dirty="0">
                <a:latin typeface="+mn-ea"/>
              </a:rPr>
              <a:t>番禺区“上品优课”课例为研究样本，与广东省课堂教学大数据</a:t>
            </a:r>
            <a:r>
              <a:rPr lang="en-US" altLang="zh-CN" dirty="0">
                <a:latin typeface="+mn-ea"/>
              </a:rPr>
              <a:t>CSMS</a:t>
            </a:r>
            <a:r>
              <a:rPr lang="zh-CN" altLang="en-US" dirty="0">
                <a:latin typeface="+mn-ea"/>
              </a:rPr>
              <a:t>常模进行对比（表</a:t>
            </a:r>
            <a:r>
              <a:rPr lang="en-US" altLang="zh-CN" dirty="0">
                <a:latin typeface="+mn-ea"/>
              </a:rPr>
              <a:t>1</a:t>
            </a:r>
            <a:r>
              <a:rPr lang="zh-CN" altLang="en-US" dirty="0">
                <a:latin typeface="+mn-ea"/>
              </a:rPr>
              <a:t>），“上品优课”课例</a:t>
            </a:r>
            <a:r>
              <a:rPr lang="zh-CN" altLang="en-US" sz="8800" b="1" dirty="0">
                <a:solidFill>
                  <a:schemeClr val="accent1"/>
                </a:solidFill>
              </a:rPr>
              <a:t>优于</a:t>
            </a:r>
            <a:r>
              <a:rPr lang="zh-CN" altLang="en-US" dirty="0">
                <a:latin typeface="+mn-ea"/>
              </a:rPr>
              <a:t>省常模</a:t>
            </a:r>
          </a:p>
        </p:txBody>
      </p:sp>
    </p:spTree>
    <p:extLst>
      <p:ext uri="{BB962C8B-B14F-4D97-AF65-F5344CB8AC3E}">
        <p14:creationId xmlns:p14="http://schemas.microsoft.com/office/powerpoint/2010/main" val="153316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6A43AE-2EDA-0A61-2708-45AFE764EC4F}"/>
              </a:ext>
            </a:extLst>
          </p:cNvPr>
          <p:cNvSpPr>
            <a:spLocks noGrp="1"/>
          </p:cNvSpPr>
          <p:nvPr>
            <p:ph type="title"/>
          </p:nvPr>
        </p:nvSpPr>
        <p:spPr>
          <a:xfrm>
            <a:off x="4993821" y="492760"/>
            <a:ext cx="2204357" cy="738293"/>
          </a:xfrm>
        </p:spPr>
        <p:txBody>
          <a:bodyPr>
            <a:noAutofit/>
          </a:bodyPr>
          <a:lstStyle/>
          <a:p>
            <a:r>
              <a:rPr lang="zh-CN" altLang="en-US" sz="5400" dirty="0"/>
              <a:t>目 录</a:t>
            </a:r>
          </a:p>
        </p:txBody>
      </p:sp>
      <p:grpSp>
        <p:nvGrpSpPr>
          <p:cNvPr id="20" name="组合 19">
            <a:extLst>
              <a:ext uri="{FF2B5EF4-FFF2-40B4-BE49-F238E27FC236}">
                <a16:creationId xmlns:a16="http://schemas.microsoft.com/office/drawing/2014/main" id="{2D3332B6-6AF1-DC9D-F317-FBFB4DF0E004}"/>
              </a:ext>
            </a:extLst>
          </p:cNvPr>
          <p:cNvGrpSpPr/>
          <p:nvPr/>
        </p:nvGrpSpPr>
        <p:grpSpPr>
          <a:xfrm>
            <a:off x="471501" y="3084715"/>
            <a:ext cx="2096932" cy="2165196"/>
            <a:chOff x="471501" y="3084715"/>
            <a:chExt cx="2096932" cy="2165196"/>
          </a:xfrm>
        </p:grpSpPr>
        <p:pic>
          <p:nvPicPr>
            <p:cNvPr id="8" name="图片 7" descr="图片包含 游戏机, 建筑&#10;&#10;AI 生成的内容可能不正确。">
              <a:extLst>
                <a:ext uri="{FF2B5EF4-FFF2-40B4-BE49-F238E27FC236}">
                  <a16:creationId xmlns:a16="http://schemas.microsoft.com/office/drawing/2014/main" id="{9C37536E-29AC-A3E5-4A3B-9B6B1DCF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614" y="3084715"/>
              <a:ext cx="783797" cy="688570"/>
            </a:xfrm>
            <a:prstGeom prst="rect">
              <a:avLst/>
            </a:prstGeom>
          </p:spPr>
        </p:pic>
        <p:grpSp>
          <p:nvGrpSpPr>
            <p:cNvPr id="13" name="组合 12">
              <a:extLst>
                <a:ext uri="{FF2B5EF4-FFF2-40B4-BE49-F238E27FC236}">
                  <a16:creationId xmlns:a16="http://schemas.microsoft.com/office/drawing/2014/main" id="{F3BFCABE-7C95-5F3F-5BA5-EE8E2DD82976}"/>
                </a:ext>
              </a:extLst>
            </p:cNvPr>
            <p:cNvGrpSpPr/>
            <p:nvPr/>
          </p:nvGrpSpPr>
          <p:grpSpPr>
            <a:xfrm>
              <a:off x="471501" y="4220936"/>
              <a:ext cx="2096932" cy="1028975"/>
              <a:chOff x="471501" y="4220936"/>
              <a:chExt cx="2096932" cy="1028975"/>
            </a:xfrm>
          </p:grpSpPr>
          <p:sp>
            <p:nvSpPr>
              <p:cNvPr id="14" name="文本框 13">
                <a:extLst>
                  <a:ext uri="{FF2B5EF4-FFF2-40B4-BE49-F238E27FC236}">
                    <a16:creationId xmlns:a16="http://schemas.microsoft.com/office/drawing/2014/main" id="{42C425E0-41CC-2FB1-B1E4-D0A309AAD35D}"/>
                  </a:ext>
                </a:extLst>
              </p:cNvPr>
              <p:cNvSpPr txBox="1"/>
              <p:nvPr/>
            </p:nvSpPr>
            <p:spPr>
              <a:xfrm>
                <a:off x="471501" y="4220936"/>
                <a:ext cx="2096932" cy="523220"/>
              </a:xfrm>
              <a:prstGeom prst="rect">
                <a:avLst/>
              </a:prstGeom>
              <a:noFill/>
            </p:spPr>
            <p:txBody>
              <a:bodyPr wrap="square" rtlCol="0" anchor="ctr">
                <a:spAutoFit/>
              </a:bodyPr>
              <a:lstStyle/>
              <a:p>
                <a:pPr algn="ctr"/>
                <a:r>
                  <a:rPr lang="zh-CN" altLang="en-US" sz="2800" b="1" dirty="0">
                    <a:latin typeface="鸿雷板书简体-正式版" panose="00000505000000000000" pitchFamily="2" charset="-122"/>
                    <a:ea typeface="鸿雷板书简体-正式版" panose="00000505000000000000" pitchFamily="2" charset="-122"/>
                  </a:rPr>
                  <a:t>传统之困</a:t>
                </a:r>
              </a:p>
            </p:txBody>
          </p:sp>
          <p:sp>
            <p:nvSpPr>
              <p:cNvPr id="15" name="文本框 14">
                <a:extLst>
                  <a:ext uri="{FF2B5EF4-FFF2-40B4-BE49-F238E27FC236}">
                    <a16:creationId xmlns:a16="http://schemas.microsoft.com/office/drawing/2014/main" id="{AE28F67D-0EC7-57E6-9826-6B080AF247A3}"/>
                  </a:ext>
                </a:extLst>
              </p:cNvPr>
              <p:cNvSpPr txBox="1"/>
              <p:nvPr/>
            </p:nvSpPr>
            <p:spPr>
              <a:xfrm>
                <a:off x="471501" y="4726691"/>
                <a:ext cx="2096932" cy="523220"/>
              </a:xfrm>
              <a:prstGeom prst="rect">
                <a:avLst/>
              </a:prstGeom>
              <a:noFill/>
            </p:spPr>
            <p:txBody>
              <a:bodyPr wrap="square" rtlCol="0">
                <a:spAutoFit/>
              </a:bodyPr>
              <a:lstStyle/>
              <a:p>
                <a:pPr algn="ctr"/>
                <a:r>
                  <a:rPr lang="zh-CN" altLang="en-US" sz="1400" dirty="0">
                    <a:solidFill>
                      <a:schemeClr val="tx1">
                        <a:lumMod val="50000"/>
                        <a:lumOff val="50000"/>
                      </a:schemeClr>
                    </a:solidFill>
                  </a:rPr>
                  <a:t>传统听评课模式</a:t>
                </a:r>
                <a:endParaRPr lang="en-US" altLang="zh-CN" sz="1400" dirty="0">
                  <a:solidFill>
                    <a:schemeClr val="tx1">
                      <a:lumMod val="50000"/>
                      <a:lumOff val="50000"/>
                    </a:schemeClr>
                  </a:solidFill>
                </a:endParaRPr>
              </a:p>
              <a:p>
                <a:pPr algn="ctr"/>
                <a:r>
                  <a:rPr lang="zh-CN" altLang="en-US" sz="1400" dirty="0">
                    <a:solidFill>
                      <a:schemeClr val="tx1">
                        <a:lumMod val="50000"/>
                        <a:lumOff val="50000"/>
                      </a:schemeClr>
                    </a:solidFill>
                  </a:rPr>
                  <a:t>结构性矛盾</a:t>
                </a:r>
              </a:p>
            </p:txBody>
          </p:sp>
        </p:grpSp>
      </p:grpSp>
      <p:grpSp>
        <p:nvGrpSpPr>
          <p:cNvPr id="21" name="组合 20">
            <a:extLst>
              <a:ext uri="{FF2B5EF4-FFF2-40B4-BE49-F238E27FC236}">
                <a16:creationId xmlns:a16="http://schemas.microsoft.com/office/drawing/2014/main" id="{ABF2330F-328B-A90C-9926-976164B10845}"/>
              </a:ext>
            </a:extLst>
          </p:cNvPr>
          <p:cNvGrpSpPr/>
          <p:nvPr/>
        </p:nvGrpSpPr>
        <p:grpSpPr>
          <a:xfrm>
            <a:off x="2745583" y="3039148"/>
            <a:ext cx="2096932" cy="2210763"/>
            <a:chOff x="2745583" y="3039148"/>
            <a:chExt cx="2096932" cy="2210763"/>
          </a:xfrm>
        </p:grpSpPr>
        <p:pic>
          <p:nvPicPr>
            <p:cNvPr id="10" name="图片 9" descr="图标&#10;&#10;AI 生成的内容可能不正确。">
              <a:extLst>
                <a:ext uri="{FF2B5EF4-FFF2-40B4-BE49-F238E27FC236}">
                  <a16:creationId xmlns:a16="http://schemas.microsoft.com/office/drawing/2014/main" id="{2934630E-AB04-06EA-1669-1A4EDA95A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981" y="3039148"/>
              <a:ext cx="771828" cy="779704"/>
            </a:xfrm>
            <a:prstGeom prst="rect">
              <a:avLst/>
            </a:prstGeom>
          </p:spPr>
        </p:pic>
        <p:grpSp>
          <p:nvGrpSpPr>
            <p:cNvPr id="16" name="组合 15">
              <a:extLst>
                <a:ext uri="{FF2B5EF4-FFF2-40B4-BE49-F238E27FC236}">
                  <a16:creationId xmlns:a16="http://schemas.microsoft.com/office/drawing/2014/main" id="{3B12B0A9-6085-AEE4-2B89-E4E7781A0936}"/>
                </a:ext>
              </a:extLst>
            </p:cNvPr>
            <p:cNvGrpSpPr/>
            <p:nvPr/>
          </p:nvGrpSpPr>
          <p:grpSpPr>
            <a:xfrm>
              <a:off x="2745583" y="4220936"/>
              <a:ext cx="2096932" cy="1028975"/>
              <a:chOff x="2745583" y="4220936"/>
              <a:chExt cx="2096932" cy="1028975"/>
            </a:xfrm>
          </p:grpSpPr>
          <p:sp>
            <p:nvSpPr>
              <p:cNvPr id="3" name="文本框 2">
                <a:extLst>
                  <a:ext uri="{FF2B5EF4-FFF2-40B4-BE49-F238E27FC236}">
                    <a16:creationId xmlns:a16="http://schemas.microsoft.com/office/drawing/2014/main" id="{ECBF31B1-F3F6-A205-F9D0-66FD73610064}"/>
                  </a:ext>
                </a:extLst>
              </p:cNvPr>
              <p:cNvSpPr txBox="1"/>
              <p:nvPr/>
            </p:nvSpPr>
            <p:spPr>
              <a:xfrm>
                <a:off x="2983570" y="4220936"/>
                <a:ext cx="1620957" cy="523220"/>
              </a:xfrm>
              <a:prstGeom prst="rect">
                <a:avLst/>
              </a:prstGeom>
              <a:noFill/>
            </p:spPr>
            <p:txBody>
              <a:bodyPr wrap="none" rtlCol="0" anchor="ctr">
                <a:spAutoFit/>
              </a:bodyPr>
              <a:lstStyle/>
              <a:p>
                <a:pPr algn="ctr"/>
                <a:r>
                  <a:rPr lang="zh-CN" altLang="en-US" sz="2800" b="1" dirty="0">
                    <a:latin typeface="鸿雷板书简体-正式版" panose="00000505000000000000" pitchFamily="2" charset="-122"/>
                    <a:ea typeface="鸿雷板书简体-正式版" panose="00000505000000000000" pitchFamily="2" charset="-122"/>
                  </a:rPr>
                  <a:t>破局之道</a:t>
                </a:r>
              </a:p>
            </p:txBody>
          </p:sp>
          <p:sp>
            <p:nvSpPr>
              <p:cNvPr id="5" name="文本框 4">
                <a:extLst>
                  <a:ext uri="{FF2B5EF4-FFF2-40B4-BE49-F238E27FC236}">
                    <a16:creationId xmlns:a16="http://schemas.microsoft.com/office/drawing/2014/main" id="{B962FD21-A540-4062-0B35-8FA9B09C924D}"/>
                  </a:ext>
                </a:extLst>
              </p:cNvPr>
              <p:cNvSpPr txBox="1"/>
              <p:nvPr/>
            </p:nvSpPr>
            <p:spPr>
              <a:xfrm>
                <a:off x="2745583" y="4726691"/>
                <a:ext cx="2096932" cy="523220"/>
              </a:xfrm>
              <a:prstGeom prst="rect">
                <a:avLst/>
              </a:prstGeom>
              <a:noFill/>
            </p:spPr>
            <p:txBody>
              <a:bodyPr wrap="square" rtlCol="0">
                <a:spAutoFit/>
              </a:bodyPr>
              <a:lstStyle/>
              <a:p>
                <a:pPr algn="ctr"/>
                <a:r>
                  <a:rPr lang="zh-CN" altLang="en-US" sz="1400" dirty="0">
                    <a:solidFill>
                      <a:schemeClr val="tx1">
                        <a:lumMod val="50000"/>
                        <a:lumOff val="50000"/>
                      </a:schemeClr>
                    </a:solidFill>
                  </a:rPr>
                  <a:t>理念思路</a:t>
                </a:r>
                <a:endParaRPr lang="en-US" altLang="zh-CN" sz="1400" dirty="0">
                  <a:solidFill>
                    <a:schemeClr val="tx1">
                      <a:lumMod val="50000"/>
                      <a:lumOff val="50000"/>
                    </a:schemeClr>
                  </a:solidFill>
                </a:endParaRPr>
              </a:p>
              <a:p>
                <a:pPr algn="ctr"/>
                <a:r>
                  <a:rPr lang="zh-CN" altLang="en-US" sz="1400" dirty="0">
                    <a:solidFill>
                      <a:schemeClr val="tx1">
                        <a:lumMod val="50000"/>
                        <a:lumOff val="50000"/>
                      </a:schemeClr>
                    </a:solidFill>
                  </a:rPr>
                  <a:t>模型</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路径</a:t>
                </a:r>
                <a:r>
                  <a:rPr lang="en-US" altLang="zh-CN" sz="1400" dirty="0">
                    <a:solidFill>
                      <a:schemeClr val="tx1">
                        <a:lumMod val="50000"/>
                        <a:lumOff val="50000"/>
                      </a:schemeClr>
                    </a:solidFill>
                  </a:rPr>
                  <a:t>—</a:t>
                </a:r>
                <a:r>
                  <a:rPr lang="zh-CN" altLang="en-US" sz="1400" dirty="0">
                    <a:solidFill>
                      <a:schemeClr val="tx1">
                        <a:lumMod val="50000"/>
                        <a:lumOff val="50000"/>
                      </a:schemeClr>
                    </a:solidFill>
                  </a:rPr>
                  <a:t>模式</a:t>
                </a:r>
              </a:p>
            </p:txBody>
          </p:sp>
        </p:grpSp>
      </p:grpSp>
      <p:grpSp>
        <p:nvGrpSpPr>
          <p:cNvPr id="22" name="组合 21">
            <a:extLst>
              <a:ext uri="{FF2B5EF4-FFF2-40B4-BE49-F238E27FC236}">
                <a16:creationId xmlns:a16="http://schemas.microsoft.com/office/drawing/2014/main" id="{DEBF60C1-FAE3-DEC7-9D74-BE93C765A1BA}"/>
              </a:ext>
            </a:extLst>
          </p:cNvPr>
          <p:cNvGrpSpPr/>
          <p:nvPr/>
        </p:nvGrpSpPr>
        <p:grpSpPr>
          <a:xfrm>
            <a:off x="5047534" y="3070652"/>
            <a:ext cx="2096932" cy="2179259"/>
            <a:chOff x="5047534" y="3070652"/>
            <a:chExt cx="2096932" cy="2179259"/>
          </a:xfrm>
        </p:grpSpPr>
        <p:pic>
          <p:nvPicPr>
            <p:cNvPr id="6" name="图片 5" descr="卡通人物&#10;&#10;AI 生成的内容可能不正确。">
              <a:extLst>
                <a:ext uri="{FF2B5EF4-FFF2-40B4-BE49-F238E27FC236}">
                  <a16:creationId xmlns:a16="http://schemas.microsoft.com/office/drawing/2014/main" id="{EC3D9283-BFB9-F2FE-3093-37427478B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308" y="3070652"/>
              <a:ext cx="708821" cy="716697"/>
            </a:xfrm>
            <a:prstGeom prst="rect">
              <a:avLst/>
            </a:prstGeom>
          </p:spPr>
        </p:pic>
        <p:grpSp>
          <p:nvGrpSpPr>
            <p:cNvPr id="17" name="组合 16">
              <a:extLst>
                <a:ext uri="{FF2B5EF4-FFF2-40B4-BE49-F238E27FC236}">
                  <a16:creationId xmlns:a16="http://schemas.microsoft.com/office/drawing/2014/main" id="{EB8C92BA-1FDA-5FF4-14D0-AB594B1EAA9E}"/>
                </a:ext>
              </a:extLst>
            </p:cNvPr>
            <p:cNvGrpSpPr/>
            <p:nvPr/>
          </p:nvGrpSpPr>
          <p:grpSpPr>
            <a:xfrm>
              <a:off x="5047534" y="4220936"/>
              <a:ext cx="2096932" cy="1028975"/>
              <a:chOff x="5047534" y="4220936"/>
              <a:chExt cx="2096932" cy="1028975"/>
            </a:xfrm>
          </p:grpSpPr>
          <p:sp>
            <p:nvSpPr>
              <p:cNvPr id="7" name="文本框 6">
                <a:extLst>
                  <a:ext uri="{FF2B5EF4-FFF2-40B4-BE49-F238E27FC236}">
                    <a16:creationId xmlns:a16="http://schemas.microsoft.com/office/drawing/2014/main" id="{2D32ACD3-DC0B-E8CA-9F8A-95E2406A49AB}"/>
                  </a:ext>
                </a:extLst>
              </p:cNvPr>
              <p:cNvSpPr txBox="1"/>
              <p:nvPr/>
            </p:nvSpPr>
            <p:spPr>
              <a:xfrm>
                <a:off x="5285521" y="4220936"/>
                <a:ext cx="1620957" cy="523220"/>
              </a:xfrm>
              <a:prstGeom prst="rect">
                <a:avLst/>
              </a:prstGeom>
              <a:noFill/>
            </p:spPr>
            <p:txBody>
              <a:bodyPr wrap="none" rtlCol="0" anchor="ctr">
                <a:spAutoFit/>
              </a:bodyPr>
              <a:lstStyle/>
              <a:p>
                <a:pPr algn="ctr"/>
                <a:r>
                  <a:rPr lang="zh-CN" altLang="en-US" sz="2800" b="1" dirty="0">
                    <a:latin typeface="鸿雷板书简体-正式版" panose="00000505000000000000" pitchFamily="2" charset="-122"/>
                    <a:ea typeface="鸿雷板书简体-正式版" panose="00000505000000000000" pitchFamily="2" charset="-122"/>
                  </a:rPr>
                  <a:t>实践之路</a:t>
                </a:r>
              </a:p>
            </p:txBody>
          </p:sp>
          <p:sp>
            <p:nvSpPr>
              <p:cNvPr id="9" name="文本框 8">
                <a:extLst>
                  <a:ext uri="{FF2B5EF4-FFF2-40B4-BE49-F238E27FC236}">
                    <a16:creationId xmlns:a16="http://schemas.microsoft.com/office/drawing/2014/main" id="{52751DEC-3EC4-337C-62D0-236AB6A9675F}"/>
                  </a:ext>
                </a:extLst>
              </p:cNvPr>
              <p:cNvSpPr txBox="1"/>
              <p:nvPr/>
            </p:nvSpPr>
            <p:spPr>
              <a:xfrm>
                <a:off x="5047534" y="4726691"/>
                <a:ext cx="2096932" cy="523220"/>
              </a:xfrm>
              <a:prstGeom prst="rect">
                <a:avLst/>
              </a:prstGeom>
              <a:noFill/>
            </p:spPr>
            <p:txBody>
              <a:bodyPr wrap="square" rtlCol="0">
                <a:spAutoFit/>
              </a:bodyPr>
              <a:lstStyle/>
              <a:p>
                <a:pPr algn="ctr"/>
                <a:r>
                  <a:rPr lang="zh-CN" altLang="en-US" sz="1400" dirty="0">
                    <a:solidFill>
                      <a:schemeClr val="tx1">
                        <a:lumMod val="50000"/>
                        <a:lumOff val="50000"/>
                      </a:schemeClr>
                    </a:solidFill>
                  </a:rPr>
                  <a:t>三年四阶段</a:t>
                </a:r>
                <a:endParaRPr lang="en-US" altLang="zh-CN" sz="1400" dirty="0">
                  <a:solidFill>
                    <a:schemeClr val="tx1">
                      <a:lumMod val="50000"/>
                      <a:lumOff val="50000"/>
                    </a:schemeClr>
                  </a:solidFill>
                </a:endParaRPr>
              </a:p>
              <a:p>
                <a:pPr algn="ctr"/>
                <a:r>
                  <a:rPr lang="zh-CN" altLang="en-US" sz="1400" dirty="0">
                    <a:solidFill>
                      <a:schemeClr val="tx1">
                        <a:lumMod val="50000"/>
                        <a:lumOff val="50000"/>
                      </a:schemeClr>
                    </a:solidFill>
                  </a:rPr>
                  <a:t>六个做法</a:t>
                </a:r>
              </a:p>
            </p:txBody>
          </p:sp>
        </p:grpSp>
      </p:grpSp>
      <p:grpSp>
        <p:nvGrpSpPr>
          <p:cNvPr id="23" name="组合 22">
            <a:extLst>
              <a:ext uri="{FF2B5EF4-FFF2-40B4-BE49-F238E27FC236}">
                <a16:creationId xmlns:a16="http://schemas.microsoft.com/office/drawing/2014/main" id="{9FEAD2D4-DD8F-A58F-715A-684B1F5052A1}"/>
              </a:ext>
            </a:extLst>
          </p:cNvPr>
          <p:cNvGrpSpPr/>
          <p:nvPr/>
        </p:nvGrpSpPr>
        <p:grpSpPr>
          <a:xfrm>
            <a:off x="7349002" y="3062776"/>
            <a:ext cx="2096932" cy="2187135"/>
            <a:chOff x="7349002" y="3062776"/>
            <a:chExt cx="2096932" cy="2187135"/>
          </a:xfrm>
        </p:grpSpPr>
        <p:pic>
          <p:nvPicPr>
            <p:cNvPr id="12" name="图片 11" descr="图标&#10;&#10;AI 生成的内容可能不正确。">
              <a:extLst>
                <a:ext uri="{FF2B5EF4-FFF2-40B4-BE49-F238E27FC236}">
                  <a16:creationId xmlns:a16="http://schemas.microsoft.com/office/drawing/2014/main" id="{8C37C584-A4D2-C793-FD3A-ADABF7AD6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6562" y="3062776"/>
              <a:ext cx="590685" cy="732449"/>
            </a:xfrm>
            <a:prstGeom prst="rect">
              <a:avLst/>
            </a:prstGeom>
          </p:spPr>
        </p:pic>
        <p:grpSp>
          <p:nvGrpSpPr>
            <p:cNvPr id="18" name="组合 17">
              <a:extLst>
                <a:ext uri="{FF2B5EF4-FFF2-40B4-BE49-F238E27FC236}">
                  <a16:creationId xmlns:a16="http://schemas.microsoft.com/office/drawing/2014/main" id="{193C47B1-855C-5D01-714B-022FC8F55BD8}"/>
                </a:ext>
              </a:extLst>
            </p:cNvPr>
            <p:cNvGrpSpPr/>
            <p:nvPr/>
          </p:nvGrpSpPr>
          <p:grpSpPr>
            <a:xfrm>
              <a:off x="7349002" y="4220936"/>
              <a:ext cx="2096932" cy="1028975"/>
              <a:chOff x="7349002" y="4220936"/>
              <a:chExt cx="2096932" cy="1028975"/>
            </a:xfrm>
          </p:grpSpPr>
          <p:sp>
            <p:nvSpPr>
              <p:cNvPr id="11" name="文本框 10">
                <a:extLst>
                  <a:ext uri="{FF2B5EF4-FFF2-40B4-BE49-F238E27FC236}">
                    <a16:creationId xmlns:a16="http://schemas.microsoft.com/office/drawing/2014/main" id="{4DD147FE-E4BD-488C-A766-6D148F9A5B86}"/>
                  </a:ext>
                </a:extLst>
              </p:cNvPr>
              <p:cNvSpPr txBox="1"/>
              <p:nvPr/>
            </p:nvSpPr>
            <p:spPr>
              <a:xfrm>
                <a:off x="7462311" y="4220936"/>
                <a:ext cx="1620957" cy="523220"/>
              </a:xfrm>
              <a:prstGeom prst="rect">
                <a:avLst/>
              </a:prstGeom>
              <a:noFill/>
            </p:spPr>
            <p:txBody>
              <a:bodyPr wrap="none" rtlCol="0" anchor="ctr">
                <a:spAutoFit/>
              </a:bodyPr>
              <a:lstStyle/>
              <a:p>
                <a:pPr algn="ctr"/>
                <a:r>
                  <a:rPr lang="zh-CN" altLang="en-US" sz="2800" b="1" dirty="0">
                    <a:latin typeface="鸿雷板书简体-正式版" panose="00000505000000000000" pitchFamily="2" charset="-122"/>
                    <a:ea typeface="鸿雷板书简体-正式版" panose="00000505000000000000" pitchFamily="2" charset="-122"/>
                  </a:rPr>
                  <a:t>创新之果</a:t>
                </a:r>
              </a:p>
            </p:txBody>
          </p:sp>
          <p:sp>
            <p:nvSpPr>
              <p:cNvPr id="24" name="文本框 23">
                <a:extLst>
                  <a:ext uri="{FF2B5EF4-FFF2-40B4-BE49-F238E27FC236}">
                    <a16:creationId xmlns:a16="http://schemas.microsoft.com/office/drawing/2014/main" id="{384B4B08-D87D-D573-62AE-C5E522BBC682}"/>
                  </a:ext>
                </a:extLst>
              </p:cNvPr>
              <p:cNvSpPr txBox="1"/>
              <p:nvPr/>
            </p:nvSpPr>
            <p:spPr>
              <a:xfrm>
                <a:off x="7349002" y="4726691"/>
                <a:ext cx="2096932" cy="523220"/>
              </a:xfrm>
              <a:prstGeom prst="rect">
                <a:avLst/>
              </a:prstGeom>
              <a:noFill/>
            </p:spPr>
            <p:txBody>
              <a:bodyPr wrap="square" rtlCol="0">
                <a:spAutoFit/>
              </a:bodyPr>
              <a:lstStyle/>
              <a:p>
                <a:pPr algn="ctr"/>
                <a:r>
                  <a:rPr lang="zh-CN" altLang="en-US" sz="1400" dirty="0">
                    <a:solidFill>
                      <a:schemeClr val="tx1">
                        <a:lumMod val="50000"/>
                        <a:lumOff val="50000"/>
                      </a:schemeClr>
                    </a:solidFill>
                  </a:rPr>
                  <a:t>区域教研创新</a:t>
                </a:r>
                <a:endParaRPr lang="en-US" altLang="zh-CN" sz="1400" dirty="0">
                  <a:solidFill>
                    <a:schemeClr val="tx1">
                      <a:lumMod val="50000"/>
                      <a:lumOff val="50000"/>
                    </a:schemeClr>
                  </a:solidFill>
                </a:endParaRPr>
              </a:p>
              <a:p>
                <a:pPr algn="ctr"/>
                <a:r>
                  <a:rPr lang="zh-CN" altLang="en-US" sz="1400" dirty="0">
                    <a:solidFill>
                      <a:schemeClr val="tx1">
                        <a:lumMod val="50000"/>
                        <a:lumOff val="50000"/>
                      </a:schemeClr>
                    </a:solidFill>
                  </a:rPr>
                  <a:t>主要成效</a:t>
                </a:r>
                <a:endParaRPr lang="en-US" altLang="zh-CN" sz="1400" dirty="0">
                  <a:solidFill>
                    <a:schemeClr val="tx1">
                      <a:lumMod val="50000"/>
                      <a:lumOff val="50000"/>
                    </a:schemeClr>
                  </a:solidFill>
                </a:endParaRPr>
              </a:p>
            </p:txBody>
          </p:sp>
        </p:grpSp>
      </p:grpSp>
      <p:grpSp>
        <p:nvGrpSpPr>
          <p:cNvPr id="27" name="组合 26">
            <a:extLst>
              <a:ext uri="{FF2B5EF4-FFF2-40B4-BE49-F238E27FC236}">
                <a16:creationId xmlns:a16="http://schemas.microsoft.com/office/drawing/2014/main" id="{05A0EF0C-004E-AACB-1EA0-6C76482FFB09}"/>
              </a:ext>
            </a:extLst>
          </p:cNvPr>
          <p:cNvGrpSpPr/>
          <p:nvPr/>
        </p:nvGrpSpPr>
        <p:grpSpPr>
          <a:xfrm>
            <a:off x="9460259" y="3078527"/>
            <a:ext cx="2261936" cy="2171384"/>
            <a:chOff x="9460259" y="3078527"/>
            <a:chExt cx="2261936" cy="2171384"/>
          </a:xfrm>
        </p:grpSpPr>
        <p:pic>
          <p:nvPicPr>
            <p:cNvPr id="4" name="图片 3" descr="图标&#10;&#10;AI 生成的内容可能不正确。">
              <a:extLst>
                <a:ext uri="{FF2B5EF4-FFF2-40B4-BE49-F238E27FC236}">
                  <a16:creationId xmlns:a16="http://schemas.microsoft.com/office/drawing/2014/main" id="{B4A50973-30BC-1D82-BB98-0D5697A09E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9414" y="3078527"/>
              <a:ext cx="929343" cy="700946"/>
            </a:xfrm>
            <a:prstGeom prst="rect">
              <a:avLst/>
            </a:prstGeom>
          </p:spPr>
        </p:pic>
        <p:grpSp>
          <p:nvGrpSpPr>
            <p:cNvPr id="19" name="组合 18">
              <a:extLst>
                <a:ext uri="{FF2B5EF4-FFF2-40B4-BE49-F238E27FC236}">
                  <a16:creationId xmlns:a16="http://schemas.microsoft.com/office/drawing/2014/main" id="{26013FB7-EB11-2800-1BF9-D88686F07C96}"/>
                </a:ext>
              </a:extLst>
            </p:cNvPr>
            <p:cNvGrpSpPr/>
            <p:nvPr/>
          </p:nvGrpSpPr>
          <p:grpSpPr>
            <a:xfrm>
              <a:off x="9460259" y="4220936"/>
              <a:ext cx="2261936" cy="1028975"/>
              <a:chOff x="9460259" y="4220936"/>
              <a:chExt cx="2261936" cy="1028975"/>
            </a:xfrm>
          </p:grpSpPr>
          <p:sp>
            <p:nvSpPr>
              <p:cNvPr id="25" name="文本框 24">
                <a:extLst>
                  <a:ext uri="{FF2B5EF4-FFF2-40B4-BE49-F238E27FC236}">
                    <a16:creationId xmlns:a16="http://schemas.microsoft.com/office/drawing/2014/main" id="{F0C533DA-9AA2-36D9-4C9B-6A38D415D79C}"/>
                  </a:ext>
                </a:extLst>
              </p:cNvPr>
              <p:cNvSpPr txBox="1"/>
              <p:nvPr/>
            </p:nvSpPr>
            <p:spPr>
              <a:xfrm>
                <a:off x="9570263" y="4220936"/>
                <a:ext cx="2145058" cy="523220"/>
              </a:xfrm>
              <a:prstGeom prst="rect">
                <a:avLst/>
              </a:prstGeom>
              <a:noFill/>
            </p:spPr>
            <p:txBody>
              <a:bodyPr wrap="square" rtlCol="0" anchor="ctr">
                <a:spAutoFit/>
              </a:bodyPr>
              <a:lstStyle/>
              <a:p>
                <a:pPr algn="ctr"/>
                <a:r>
                  <a:rPr lang="zh-CN" altLang="en-US" sz="2800" b="1" dirty="0">
                    <a:latin typeface="鸿雷板书简体-正式版" panose="00000505000000000000" pitchFamily="2" charset="-122"/>
                    <a:ea typeface="鸿雷板书简体-正式版" panose="00000505000000000000" pitchFamily="2" charset="-122"/>
                  </a:rPr>
                  <a:t>未来之思</a:t>
                </a:r>
              </a:p>
            </p:txBody>
          </p:sp>
          <p:sp>
            <p:nvSpPr>
              <p:cNvPr id="26" name="文本框 25">
                <a:extLst>
                  <a:ext uri="{FF2B5EF4-FFF2-40B4-BE49-F238E27FC236}">
                    <a16:creationId xmlns:a16="http://schemas.microsoft.com/office/drawing/2014/main" id="{1875F90B-11CB-7F1B-D385-2E982FFCB24C}"/>
                  </a:ext>
                </a:extLst>
              </p:cNvPr>
              <p:cNvSpPr txBox="1"/>
              <p:nvPr/>
            </p:nvSpPr>
            <p:spPr>
              <a:xfrm>
                <a:off x="9460259" y="4726691"/>
                <a:ext cx="2261936" cy="523220"/>
              </a:xfrm>
              <a:prstGeom prst="rect">
                <a:avLst/>
              </a:prstGeom>
              <a:noFill/>
            </p:spPr>
            <p:txBody>
              <a:bodyPr wrap="square" rtlCol="0">
                <a:spAutoFit/>
              </a:bodyPr>
              <a:lstStyle/>
              <a:p>
                <a:pPr algn="ctr"/>
                <a:r>
                  <a:rPr lang="zh-CN" altLang="en-US" sz="1400" dirty="0">
                    <a:solidFill>
                      <a:schemeClr val="tx1">
                        <a:lumMod val="50000"/>
                        <a:lumOff val="50000"/>
                      </a:schemeClr>
                    </a:solidFill>
                  </a:rPr>
                  <a:t>模式小结</a:t>
                </a:r>
                <a:endParaRPr lang="en-US" altLang="zh-CN" sz="1400" dirty="0">
                  <a:solidFill>
                    <a:schemeClr val="tx1">
                      <a:lumMod val="50000"/>
                      <a:lumOff val="50000"/>
                    </a:schemeClr>
                  </a:solidFill>
                </a:endParaRPr>
              </a:p>
              <a:p>
                <a:pPr algn="ctr"/>
                <a:r>
                  <a:rPr lang="zh-CN" altLang="en-US" sz="1400" dirty="0">
                    <a:solidFill>
                      <a:schemeClr val="tx1">
                        <a:lumMod val="50000"/>
                        <a:lumOff val="50000"/>
                      </a:schemeClr>
                    </a:solidFill>
                  </a:rPr>
                  <a:t>未来发展</a:t>
                </a:r>
              </a:p>
            </p:txBody>
          </p:sp>
        </p:grpSp>
      </p:grpSp>
    </p:spTree>
    <p:extLst>
      <p:ext uri="{BB962C8B-B14F-4D97-AF65-F5344CB8AC3E}">
        <p14:creationId xmlns:p14="http://schemas.microsoft.com/office/powerpoint/2010/main" val="33026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E9517-7165-C1B7-43AC-6ED55018ABC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3683FFF-5562-B149-6830-AAF78AA98616}"/>
              </a:ext>
            </a:extLst>
          </p:cNvPr>
          <p:cNvSpPr>
            <a:spLocks noGrp="1"/>
          </p:cNvSpPr>
          <p:nvPr>
            <p:ph type="title"/>
          </p:nvPr>
        </p:nvSpPr>
        <p:spPr/>
        <p:txBody>
          <a:bodyPr/>
          <a:lstStyle/>
          <a:p>
            <a:r>
              <a:rPr lang="zh-CN" altLang="en-US" dirty="0"/>
              <a:t>教研效能多维提效</a:t>
            </a:r>
          </a:p>
        </p:txBody>
      </p:sp>
      <p:sp>
        <p:nvSpPr>
          <p:cNvPr id="3" name="内容占位符 2">
            <a:extLst>
              <a:ext uri="{FF2B5EF4-FFF2-40B4-BE49-F238E27FC236}">
                <a16:creationId xmlns:a16="http://schemas.microsoft.com/office/drawing/2014/main" id="{B06CD9BD-F1E7-B449-8A28-8F9A437D886E}"/>
              </a:ext>
            </a:extLst>
          </p:cNvPr>
          <p:cNvSpPr>
            <a:spLocks noGrp="1"/>
          </p:cNvSpPr>
          <p:nvPr>
            <p:ph idx="1"/>
          </p:nvPr>
        </p:nvSpPr>
        <p:spPr>
          <a:xfrm>
            <a:off x="2884897" y="1778256"/>
            <a:ext cx="6537960" cy="487680"/>
          </a:xfrm>
        </p:spPr>
        <p:txBody>
          <a:bodyPr>
            <a:normAutofit/>
          </a:bodyPr>
          <a:lstStyle/>
          <a:p>
            <a:pPr marL="0" indent="0" algn="ctr">
              <a:buNone/>
            </a:pPr>
            <a:r>
              <a:rPr lang="zh-CN" altLang="en-US" sz="1800" dirty="0"/>
              <a:t>“采集</a:t>
            </a:r>
            <a:r>
              <a:rPr lang="en-US" altLang="zh-CN" sz="1800" dirty="0"/>
              <a:t>——</a:t>
            </a:r>
            <a:r>
              <a:rPr lang="zh-CN" altLang="en-US" sz="1800" dirty="0"/>
              <a:t>分析</a:t>
            </a:r>
            <a:r>
              <a:rPr lang="en-US" altLang="zh-CN" sz="1800" dirty="0"/>
              <a:t>——</a:t>
            </a:r>
            <a:r>
              <a:rPr lang="zh-CN" altLang="en-US" sz="1800" dirty="0"/>
              <a:t>展示</a:t>
            </a:r>
            <a:r>
              <a:rPr lang="en-US" altLang="zh-CN" sz="1800" dirty="0"/>
              <a:t>——</a:t>
            </a:r>
            <a:r>
              <a:rPr lang="zh-CN" altLang="en-US" sz="1800" dirty="0"/>
              <a:t>应用”的数据闭环完成</a:t>
            </a:r>
            <a:endParaRPr lang="en-US" altLang="zh-CN" sz="1800" dirty="0"/>
          </a:p>
        </p:txBody>
      </p:sp>
      <p:sp>
        <p:nvSpPr>
          <p:cNvPr id="4" name="矩形: 圆角 3">
            <a:extLst>
              <a:ext uri="{FF2B5EF4-FFF2-40B4-BE49-F238E27FC236}">
                <a16:creationId xmlns:a16="http://schemas.microsoft.com/office/drawing/2014/main" id="{009CE590-3FDF-CF8D-DA16-18045719C1D0}"/>
              </a:ext>
            </a:extLst>
          </p:cNvPr>
          <p:cNvSpPr>
            <a:spLocks/>
          </p:cNvSpPr>
          <p:nvPr/>
        </p:nvSpPr>
        <p:spPr>
          <a:xfrm>
            <a:off x="4583154" y="1162335"/>
            <a:ext cx="2946906" cy="530411"/>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数据效能提升</a:t>
            </a:r>
          </a:p>
        </p:txBody>
      </p:sp>
      <p:pic>
        <p:nvPicPr>
          <p:cNvPr id="5" name="图片 4" descr="图形用户界面&#10;&#10;AI 生成的内容可能不正确。">
            <a:extLst>
              <a:ext uri="{FF2B5EF4-FFF2-40B4-BE49-F238E27FC236}">
                <a16:creationId xmlns:a16="http://schemas.microsoft.com/office/drawing/2014/main" id="{A6F13A00-6C9B-EE57-BE40-BC79CD95C587}"/>
              </a:ext>
            </a:extLst>
          </p:cNvPr>
          <p:cNvPicPr>
            <a:picLocks noChangeAspect="1"/>
          </p:cNvPicPr>
          <p:nvPr/>
        </p:nvPicPr>
        <p:blipFill>
          <a:blip r:embed="rId2"/>
          <a:stretch>
            <a:fillRect/>
          </a:stretch>
        </p:blipFill>
        <p:spPr>
          <a:xfrm>
            <a:off x="2873250" y="2296125"/>
            <a:ext cx="6561253" cy="3717780"/>
          </a:xfrm>
          <a:prstGeom prst="rect">
            <a:avLst/>
          </a:prstGeom>
          <a:noFill/>
          <a:ln>
            <a:noFill/>
          </a:ln>
        </p:spPr>
      </p:pic>
      <p:sp>
        <p:nvSpPr>
          <p:cNvPr id="15" name="文本框 14">
            <a:extLst>
              <a:ext uri="{FF2B5EF4-FFF2-40B4-BE49-F238E27FC236}">
                <a16:creationId xmlns:a16="http://schemas.microsoft.com/office/drawing/2014/main" id="{461FC16E-4717-C9C3-F9FC-088AEFF2C59A}"/>
              </a:ext>
            </a:extLst>
          </p:cNvPr>
          <p:cNvSpPr txBox="1"/>
          <p:nvPr/>
        </p:nvSpPr>
        <p:spPr>
          <a:xfrm>
            <a:off x="2882096" y="6075643"/>
            <a:ext cx="6585995" cy="369332"/>
          </a:xfrm>
          <a:prstGeom prst="rect">
            <a:avLst/>
          </a:prstGeom>
          <a:noFill/>
        </p:spPr>
        <p:txBody>
          <a:bodyPr wrap="square">
            <a:spAutoFit/>
          </a:bodyPr>
          <a:lstStyle/>
          <a:p>
            <a:pPr algn="ctr"/>
            <a:r>
              <a:rPr lang="zh-CN" altLang="en-US" b="1" dirty="0">
                <a:solidFill>
                  <a:srgbClr val="C00000"/>
                </a:solidFill>
              </a:rPr>
              <a:t>五大类二十一项数据</a:t>
            </a:r>
          </a:p>
        </p:txBody>
      </p:sp>
      <p:grpSp>
        <p:nvGrpSpPr>
          <p:cNvPr id="23" name="组合 22">
            <a:extLst>
              <a:ext uri="{FF2B5EF4-FFF2-40B4-BE49-F238E27FC236}">
                <a16:creationId xmlns:a16="http://schemas.microsoft.com/office/drawing/2014/main" id="{9B7C0845-4847-1F2C-D46D-04DDD9310372}"/>
              </a:ext>
            </a:extLst>
          </p:cNvPr>
          <p:cNvGrpSpPr/>
          <p:nvPr/>
        </p:nvGrpSpPr>
        <p:grpSpPr>
          <a:xfrm>
            <a:off x="583595" y="2441195"/>
            <a:ext cx="2159608" cy="1107996"/>
            <a:chOff x="-261360" y="1758291"/>
            <a:chExt cx="2159608" cy="1107996"/>
          </a:xfrm>
          <a:solidFill>
            <a:srgbClr val="364E9B"/>
          </a:solidFill>
        </p:grpSpPr>
        <p:sp>
          <p:nvSpPr>
            <p:cNvPr id="21" name="play-video-button_74617">
              <a:extLst>
                <a:ext uri="{FF2B5EF4-FFF2-40B4-BE49-F238E27FC236}">
                  <a16:creationId xmlns:a16="http://schemas.microsoft.com/office/drawing/2014/main" id="{EC3046FC-48A9-785A-BC5A-499B35AB2F5D}"/>
                </a:ext>
              </a:extLst>
            </p:cNvPr>
            <p:cNvSpPr/>
            <p:nvPr/>
          </p:nvSpPr>
          <p:spPr>
            <a:xfrm>
              <a:off x="-261360" y="2087300"/>
              <a:ext cx="609685" cy="592162"/>
            </a:xfrm>
            <a:custGeom>
              <a:avLst/>
              <a:gdLst>
                <a:gd name="T0" fmla="*/ 0 w 4323"/>
                <a:gd name="T1" fmla="*/ 0 h 4205"/>
                <a:gd name="T2" fmla="*/ 0 w 4323"/>
                <a:gd name="T3" fmla="*/ 3248 h 4205"/>
                <a:gd name="T4" fmla="*/ 0 w 4323"/>
                <a:gd name="T5" fmla="*/ 4205 h 4205"/>
                <a:gd name="T6" fmla="*/ 4323 w 4323"/>
                <a:gd name="T7" fmla="*/ 4205 h 4205"/>
                <a:gd name="T8" fmla="*/ 4323 w 4323"/>
                <a:gd name="T9" fmla="*/ 3248 h 4205"/>
                <a:gd name="T10" fmla="*/ 4323 w 4323"/>
                <a:gd name="T11" fmla="*/ 0 h 4205"/>
                <a:gd name="T12" fmla="*/ 0 w 4323"/>
                <a:gd name="T13" fmla="*/ 0 h 4205"/>
                <a:gd name="T14" fmla="*/ 1686 w 4323"/>
                <a:gd name="T15" fmla="*/ 914 h 4205"/>
                <a:gd name="T16" fmla="*/ 2826 w 4323"/>
                <a:gd name="T17" fmla="*/ 1644 h 4205"/>
                <a:gd name="T18" fmla="*/ 1686 w 4323"/>
                <a:gd name="T19" fmla="*/ 2374 h 4205"/>
                <a:gd name="T20" fmla="*/ 1686 w 4323"/>
                <a:gd name="T21" fmla="*/ 914 h 4205"/>
                <a:gd name="T22" fmla="*/ 4024 w 4323"/>
                <a:gd name="T23" fmla="*/ 3704 h 4205"/>
                <a:gd name="T24" fmla="*/ 1652 w 4323"/>
                <a:gd name="T25" fmla="*/ 3704 h 4205"/>
                <a:gd name="T26" fmla="*/ 1652 w 4323"/>
                <a:gd name="T27" fmla="*/ 3835 h 4205"/>
                <a:gd name="T28" fmla="*/ 1372 w 4323"/>
                <a:gd name="T29" fmla="*/ 3835 h 4205"/>
                <a:gd name="T30" fmla="*/ 1372 w 4323"/>
                <a:gd name="T31" fmla="*/ 3704 h 4205"/>
                <a:gd name="T32" fmla="*/ 299 w 4323"/>
                <a:gd name="T33" fmla="*/ 3704 h 4205"/>
                <a:gd name="T34" fmla="*/ 299 w 4323"/>
                <a:gd name="T35" fmla="*/ 3424 h 4205"/>
                <a:gd name="T36" fmla="*/ 1372 w 4323"/>
                <a:gd name="T37" fmla="*/ 3424 h 4205"/>
                <a:gd name="T38" fmla="*/ 1372 w 4323"/>
                <a:gd name="T39" fmla="*/ 3294 h 4205"/>
                <a:gd name="T40" fmla="*/ 1652 w 4323"/>
                <a:gd name="T41" fmla="*/ 3294 h 4205"/>
                <a:gd name="T42" fmla="*/ 1652 w 4323"/>
                <a:gd name="T43" fmla="*/ 3424 h 4205"/>
                <a:gd name="T44" fmla="*/ 4024 w 4323"/>
                <a:gd name="T45" fmla="*/ 3424 h 4205"/>
                <a:gd name="T46" fmla="*/ 4024 w 4323"/>
                <a:gd name="T47" fmla="*/ 3704 h 4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23" h="4205">
                  <a:moveTo>
                    <a:pt x="0" y="0"/>
                  </a:moveTo>
                  <a:lnTo>
                    <a:pt x="0" y="3248"/>
                  </a:lnTo>
                  <a:lnTo>
                    <a:pt x="0" y="4205"/>
                  </a:lnTo>
                  <a:lnTo>
                    <a:pt x="4323" y="4205"/>
                  </a:lnTo>
                  <a:lnTo>
                    <a:pt x="4323" y="3248"/>
                  </a:lnTo>
                  <a:lnTo>
                    <a:pt x="4323" y="0"/>
                  </a:lnTo>
                  <a:lnTo>
                    <a:pt x="0" y="0"/>
                  </a:lnTo>
                  <a:close/>
                  <a:moveTo>
                    <a:pt x="1686" y="914"/>
                  </a:moveTo>
                  <a:lnTo>
                    <a:pt x="2826" y="1644"/>
                  </a:lnTo>
                  <a:lnTo>
                    <a:pt x="1686" y="2374"/>
                  </a:lnTo>
                  <a:lnTo>
                    <a:pt x="1686" y="914"/>
                  </a:lnTo>
                  <a:close/>
                  <a:moveTo>
                    <a:pt x="4024" y="3704"/>
                  </a:moveTo>
                  <a:lnTo>
                    <a:pt x="1652" y="3704"/>
                  </a:lnTo>
                  <a:lnTo>
                    <a:pt x="1652" y="3835"/>
                  </a:lnTo>
                  <a:lnTo>
                    <a:pt x="1372" y="3835"/>
                  </a:lnTo>
                  <a:lnTo>
                    <a:pt x="1372" y="3704"/>
                  </a:lnTo>
                  <a:lnTo>
                    <a:pt x="299" y="3704"/>
                  </a:lnTo>
                  <a:lnTo>
                    <a:pt x="299" y="3424"/>
                  </a:lnTo>
                  <a:lnTo>
                    <a:pt x="1372" y="3424"/>
                  </a:lnTo>
                  <a:lnTo>
                    <a:pt x="1372" y="3294"/>
                  </a:lnTo>
                  <a:lnTo>
                    <a:pt x="1652" y="3294"/>
                  </a:lnTo>
                  <a:lnTo>
                    <a:pt x="1652" y="3424"/>
                  </a:lnTo>
                  <a:lnTo>
                    <a:pt x="4024" y="3424"/>
                  </a:lnTo>
                  <a:lnTo>
                    <a:pt x="4024" y="37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文本框 21">
              <a:extLst>
                <a:ext uri="{FF2B5EF4-FFF2-40B4-BE49-F238E27FC236}">
                  <a16:creationId xmlns:a16="http://schemas.microsoft.com/office/drawing/2014/main" id="{D7E4AC1B-D030-4A0D-CF6B-110CC590A290}"/>
                </a:ext>
              </a:extLst>
            </p:cNvPr>
            <p:cNvSpPr txBox="1"/>
            <p:nvPr/>
          </p:nvSpPr>
          <p:spPr>
            <a:xfrm>
              <a:off x="371475" y="1758291"/>
              <a:ext cx="1526773" cy="1107996"/>
            </a:xfrm>
            <a:prstGeom prst="rect">
              <a:avLst/>
            </a:prstGeom>
            <a:noFill/>
          </p:spPr>
          <p:txBody>
            <a:bodyPr wrap="square">
              <a:spAutoFit/>
            </a:bodyPr>
            <a:lstStyle/>
            <a:p>
              <a:r>
                <a:rPr lang="zh-CN" altLang="en-US" dirty="0"/>
                <a:t>“上品优课”</a:t>
              </a:r>
              <a:endParaRPr lang="en-US" altLang="zh-CN" dirty="0"/>
            </a:p>
            <a:p>
              <a:r>
                <a:rPr lang="en-US" altLang="zh-CN" sz="4800" dirty="0">
                  <a:solidFill>
                    <a:srgbClr val="364E9B"/>
                  </a:solidFill>
                  <a:latin typeface="+mj-ea"/>
                  <a:ea typeface="+mj-ea"/>
                </a:rPr>
                <a:t>200</a:t>
              </a:r>
              <a:r>
                <a:rPr lang="zh-CN" altLang="en-US" dirty="0"/>
                <a:t>多节</a:t>
              </a:r>
            </a:p>
          </p:txBody>
        </p:sp>
      </p:grpSp>
      <p:grpSp>
        <p:nvGrpSpPr>
          <p:cNvPr id="31" name="组合 30">
            <a:extLst>
              <a:ext uri="{FF2B5EF4-FFF2-40B4-BE49-F238E27FC236}">
                <a16:creationId xmlns:a16="http://schemas.microsoft.com/office/drawing/2014/main" id="{3C0EFFF6-1BA9-D98D-89A6-F4D51C0C93B7}"/>
              </a:ext>
            </a:extLst>
          </p:cNvPr>
          <p:cNvGrpSpPr/>
          <p:nvPr/>
        </p:nvGrpSpPr>
        <p:grpSpPr>
          <a:xfrm>
            <a:off x="475650" y="4651961"/>
            <a:ext cx="2491517" cy="1107996"/>
            <a:chOff x="216958" y="4941330"/>
            <a:chExt cx="2491517" cy="1107996"/>
          </a:xfrm>
        </p:grpSpPr>
        <p:sp>
          <p:nvSpPr>
            <p:cNvPr id="20" name="sports-cup_67840">
              <a:extLst>
                <a:ext uri="{FF2B5EF4-FFF2-40B4-BE49-F238E27FC236}">
                  <a16:creationId xmlns:a16="http://schemas.microsoft.com/office/drawing/2014/main" id="{CB634B60-4DDF-A6BD-CFEA-0312AA92B027}"/>
                </a:ext>
              </a:extLst>
            </p:cNvPr>
            <p:cNvSpPr/>
            <p:nvPr/>
          </p:nvSpPr>
          <p:spPr>
            <a:xfrm>
              <a:off x="216958" y="5115003"/>
              <a:ext cx="502972" cy="609685"/>
            </a:xfrm>
            <a:custGeom>
              <a:avLst/>
              <a:gdLst>
                <a:gd name="T0" fmla="*/ 3371 w 4233"/>
                <a:gd name="T1" fmla="*/ 2445 h 5139"/>
                <a:gd name="T2" fmla="*/ 4052 w 4233"/>
                <a:gd name="T3" fmla="*/ 1697 h 5139"/>
                <a:gd name="T4" fmla="*/ 4097 w 4233"/>
                <a:gd name="T5" fmla="*/ 839 h 5139"/>
                <a:gd name="T6" fmla="*/ 3603 w 4233"/>
                <a:gd name="T7" fmla="*/ 495 h 5139"/>
                <a:gd name="T8" fmla="*/ 3287 w 4233"/>
                <a:gd name="T9" fmla="*/ 517 h 5139"/>
                <a:gd name="T10" fmla="*/ 3287 w 4233"/>
                <a:gd name="T11" fmla="*/ 160 h 5139"/>
                <a:gd name="T12" fmla="*/ 3126 w 4233"/>
                <a:gd name="T13" fmla="*/ 0 h 5139"/>
                <a:gd name="T14" fmla="*/ 1106 w 4233"/>
                <a:gd name="T15" fmla="*/ 0 h 5139"/>
                <a:gd name="T16" fmla="*/ 946 w 4233"/>
                <a:gd name="T17" fmla="*/ 160 h 5139"/>
                <a:gd name="T18" fmla="*/ 946 w 4233"/>
                <a:gd name="T19" fmla="*/ 517 h 5139"/>
                <a:gd name="T20" fmla="*/ 630 w 4233"/>
                <a:gd name="T21" fmla="*/ 495 h 5139"/>
                <a:gd name="T22" fmla="*/ 136 w 4233"/>
                <a:gd name="T23" fmla="*/ 839 h 5139"/>
                <a:gd name="T24" fmla="*/ 181 w 4233"/>
                <a:gd name="T25" fmla="*/ 1697 h 5139"/>
                <a:gd name="T26" fmla="*/ 862 w 4233"/>
                <a:gd name="T27" fmla="*/ 2445 h 5139"/>
                <a:gd name="T28" fmla="*/ 927 w 4233"/>
                <a:gd name="T29" fmla="*/ 2568 h 5139"/>
                <a:gd name="T30" fmla="*/ 868 w 4233"/>
                <a:gd name="T31" fmla="*/ 2643 h 5139"/>
                <a:gd name="T32" fmla="*/ 630 w 4233"/>
                <a:gd name="T33" fmla="*/ 2514 h 5139"/>
                <a:gd name="T34" fmla="*/ 340 w 4233"/>
                <a:gd name="T35" fmla="*/ 2502 h 5139"/>
                <a:gd name="T36" fmla="*/ 328 w 4233"/>
                <a:gd name="T37" fmla="*/ 2792 h 5139"/>
                <a:gd name="T38" fmla="*/ 846 w 4233"/>
                <a:gd name="T39" fmla="*/ 3056 h 5139"/>
                <a:gd name="T40" fmla="*/ 987 w 4233"/>
                <a:gd name="T41" fmla="*/ 3036 h 5139"/>
                <a:gd name="T42" fmla="*/ 1170 w 4233"/>
                <a:gd name="T43" fmla="*/ 2933 h 5139"/>
                <a:gd name="T44" fmla="*/ 1783 w 4233"/>
                <a:gd name="T45" fmla="*/ 3368 h 5139"/>
                <a:gd name="T46" fmla="*/ 1783 w 4233"/>
                <a:gd name="T47" fmla="*/ 3958 h 5139"/>
                <a:gd name="T48" fmla="*/ 1285 w 4233"/>
                <a:gd name="T49" fmla="*/ 3958 h 5139"/>
                <a:gd name="T50" fmla="*/ 858 w 4233"/>
                <a:gd name="T51" fmla="*/ 4384 h 5139"/>
                <a:gd name="T52" fmla="*/ 858 w 4233"/>
                <a:gd name="T53" fmla="*/ 4939 h 5139"/>
                <a:gd name="T54" fmla="*/ 1058 w 4233"/>
                <a:gd name="T55" fmla="*/ 5139 h 5139"/>
                <a:gd name="T56" fmla="*/ 3175 w 4233"/>
                <a:gd name="T57" fmla="*/ 5139 h 5139"/>
                <a:gd name="T58" fmla="*/ 3375 w 4233"/>
                <a:gd name="T59" fmla="*/ 4939 h 5139"/>
                <a:gd name="T60" fmla="*/ 3375 w 4233"/>
                <a:gd name="T61" fmla="*/ 4384 h 5139"/>
                <a:gd name="T62" fmla="*/ 2948 w 4233"/>
                <a:gd name="T63" fmla="*/ 3958 h 5139"/>
                <a:gd name="T64" fmla="*/ 2450 w 4233"/>
                <a:gd name="T65" fmla="*/ 3958 h 5139"/>
                <a:gd name="T66" fmla="*/ 2450 w 4233"/>
                <a:gd name="T67" fmla="*/ 3368 h 5139"/>
                <a:gd name="T68" fmla="*/ 3063 w 4233"/>
                <a:gd name="T69" fmla="*/ 2933 h 5139"/>
                <a:gd name="T70" fmla="*/ 3246 w 4233"/>
                <a:gd name="T71" fmla="*/ 3036 h 5139"/>
                <a:gd name="T72" fmla="*/ 3387 w 4233"/>
                <a:gd name="T73" fmla="*/ 3056 h 5139"/>
                <a:gd name="T74" fmla="*/ 3905 w 4233"/>
                <a:gd name="T75" fmla="*/ 2792 h 5139"/>
                <a:gd name="T76" fmla="*/ 3893 w 4233"/>
                <a:gd name="T77" fmla="*/ 2502 h 5139"/>
                <a:gd name="T78" fmla="*/ 3603 w 4233"/>
                <a:gd name="T79" fmla="*/ 2514 h 5139"/>
                <a:gd name="T80" fmla="*/ 3365 w 4233"/>
                <a:gd name="T81" fmla="*/ 2643 h 5139"/>
                <a:gd name="T82" fmla="*/ 3305 w 4233"/>
                <a:gd name="T83" fmla="*/ 2568 h 5139"/>
                <a:gd name="T84" fmla="*/ 3371 w 4233"/>
                <a:gd name="T85" fmla="*/ 2445 h 5139"/>
                <a:gd name="T86" fmla="*/ 2975 w 4233"/>
                <a:gd name="T87" fmla="*/ 4384 h 5139"/>
                <a:gd name="T88" fmla="*/ 2975 w 4233"/>
                <a:gd name="T89" fmla="*/ 4739 h 5139"/>
                <a:gd name="T90" fmla="*/ 1258 w 4233"/>
                <a:gd name="T91" fmla="*/ 4739 h 5139"/>
                <a:gd name="T92" fmla="*/ 1258 w 4233"/>
                <a:gd name="T93" fmla="*/ 4384 h 5139"/>
                <a:gd name="T94" fmla="*/ 1285 w 4233"/>
                <a:gd name="T95" fmla="*/ 4358 h 5139"/>
                <a:gd name="T96" fmla="*/ 2948 w 4233"/>
                <a:gd name="T97" fmla="*/ 4358 h 5139"/>
                <a:gd name="T98" fmla="*/ 2975 w 4233"/>
                <a:gd name="T99" fmla="*/ 4384 h 5139"/>
                <a:gd name="T100" fmla="*/ 546 w 4233"/>
                <a:gd name="T101" fmla="*/ 1508 h 5139"/>
                <a:gd name="T102" fmla="*/ 492 w 4233"/>
                <a:gd name="T103" fmla="*/ 1044 h 5139"/>
                <a:gd name="T104" fmla="*/ 687 w 4233"/>
                <a:gd name="T105" fmla="*/ 902 h 5139"/>
                <a:gd name="T106" fmla="*/ 946 w 4233"/>
                <a:gd name="T107" fmla="*/ 954 h 5139"/>
                <a:gd name="T108" fmla="*/ 946 w 4233"/>
                <a:gd name="T109" fmla="*/ 1991 h 5139"/>
                <a:gd name="T110" fmla="*/ 546 w 4233"/>
                <a:gd name="T111" fmla="*/ 1508 h 5139"/>
                <a:gd name="T112" fmla="*/ 3287 w 4233"/>
                <a:gd name="T113" fmla="*/ 1991 h 5139"/>
                <a:gd name="T114" fmla="*/ 3287 w 4233"/>
                <a:gd name="T115" fmla="*/ 954 h 5139"/>
                <a:gd name="T116" fmla="*/ 3545 w 4233"/>
                <a:gd name="T117" fmla="*/ 902 h 5139"/>
                <a:gd name="T118" fmla="*/ 3741 w 4233"/>
                <a:gd name="T119" fmla="*/ 1044 h 5139"/>
                <a:gd name="T120" fmla="*/ 3687 w 4233"/>
                <a:gd name="T121" fmla="*/ 1508 h 5139"/>
                <a:gd name="T122" fmla="*/ 3287 w 4233"/>
                <a:gd name="T123" fmla="*/ 1991 h 5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33" h="5139">
                  <a:moveTo>
                    <a:pt x="3371" y="2445"/>
                  </a:moveTo>
                  <a:cubicBezTo>
                    <a:pt x="3668" y="2237"/>
                    <a:pt x="3910" y="1972"/>
                    <a:pt x="4052" y="1697"/>
                  </a:cubicBezTo>
                  <a:cubicBezTo>
                    <a:pt x="4217" y="1379"/>
                    <a:pt x="4233" y="1074"/>
                    <a:pt x="4097" y="839"/>
                  </a:cubicBezTo>
                  <a:cubicBezTo>
                    <a:pt x="3986" y="646"/>
                    <a:pt x="3811" y="524"/>
                    <a:pt x="3603" y="495"/>
                  </a:cubicBezTo>
                  <a:cubicBezTo>
                    <a:pt x="3500" y="481"/>
                    <a:pt x="3393" y="489"/>
                    <a:pt x="3287" y="517"/>
                  </a:cubicBezTo>
                  <a:lnTo>
                    <a:pt x="3287" y="160"/>
                  </a:lnTo>
                  <a:cubicBezTo>
                    <a:pt x="3287" y="72"/>
                    <a:pt x="3215" y="0"/>
                    <a:pt x="3126" y="0"/>
                  </a:cubicBezTo>
                  <a:lnTo>
                    <a:pt x="1106" y="0"/>
                  </a:lnTo>
                  <a:cubicBezTo>
                    <a:pt x="1018" y="0"/>
                    <a:pt x="946" y="72"/>
                    <a:pt x="946" y="160"/>
                  </a:cubicBezTo>
                  <a:lnTo>
                    <a:pt x="946" y="517"/>
                  </a:lnTo>
                  <a:cubicBezTo>
                    <a:pt x="840" y="489"/>
                    <a:pt x="733" y="481"/>
                    <a:pt x="630" y="495"/>
                  </a:cubicBezTo>
                  <a:cubicBezTo>
                    <a:pt x="422" y="524"/>
                    <a:pt x="247" y="646"/>
                    <a:pt x="136" y="839"/>
                  </a:cubicBezTo>
                  <a:cubicBezTo>
                    <a:pt x="0" y="1074"/>
                    <a:pt x="16" y="1379"/>
                    <a:pt x="181" y="1697"/>
                  </a:cubicBezTo>
                  <a:cubicBezTo>
                    <a:pt x="323" y="1972"/>
                    <a:pt x="565" y="2237"/>
                    <a:pt x="862" y="2445"/>
                  </a:cubicBezTo>
                  <a:cubicBezTo>
                    <a:pt x="925" y="2489"/>
                    <a:pt x="933" y="2536"/>
                    <a:pt x="927" y="2568"/>
                  </a:cubicBezTo>
                  <a:cubicBezTo>
                    <a:pt x="922" y="2604"/>
                    <a:pt x="898" y="2634"/>
                    <a:pt x="868" y="2643"/>
                  </a:cubicBezTo>
                  <a:cubicBezTo>
                    <a:pt x="823" y="2656"/>
                    <a:pt x="737" y="2630"/>
                    <a:pt x="630" y="2514"/>
                  </a:cubicBezTo>
                  <a:cubicBezTo>
                    <a:pt x="554" y="2430"/>
                    <a:pt x="424" y="2425"/>
                    <a:pt x="340" y="2502"/>
                  </a:cubicBezTo>
                  <a:cubicBezTo>
                    <a:pt x="257" y="2578"/>
                    <a:pt x="251" y="2708"/>
                    <a:pt x="328" y="2792"/>
                  </a:cubicBezTo>
                  <a:cubicBezTo>
                    <a:pt x="525" y="3007"/>
                    <a:pt x="714" y="3056"/>
                    <a:pt x="846" y="3056"/>
                  </a:cubicBezTo>
                  <a:cubicBezTo>
                    <a:pt x="906" y="3056"/>
                    <a:pt x="955" y="3046"/>
                    <a:pt x="987" y="3036"/>
                  </a:cubicBezTo>
                  <a:cubicBezTo>
                    <a:pt x="1055" y="3016"/>
                    <a:pt x="1117" y="2980"/>
                    <a:pt x="1170" y="2933"/>
                  </a:cubicBezTo>
                  <a:cubicBezTo>
                    <a:pt x="1319" y="3138"/>
                    <a:pt x="1534" y="3294"/>
                    <a:pt x="1783" y="3368"/>
                  </a:cubicBezTo>
                  <a:lnTo>
                    <a:pt x="1783" y="3958"/>
                  </a:lnTo>
                  <a:lnTo>
                    <a:pt x="1285" y="3958"/>
                  </a:lnTo>
                  <a:cubicBezTo>
                    <a:pt x="1049" y="3958"/>
                    <a:pt x="858" y="4149"/>
                    <a:pt x="858" y="4384"/>
                  </a:cubicBezTo>
                  <a:lnTo>
                    <a:pt x="858" y="4939"/>
                  </a:lnTo>
                  <a:cubicBezTo>
                    <a:pt x="858" y="5049"/>
                    <a:pt x="948" y="5139"/>
                    <a:pt x="1058" y="5139"/>
                  </a:cubicBezTo>
                  <a:lnTo>
                    <a:pt x="3175" y="5139"/>
                  </a:lnTo>
                  <a:cubicBezTo>
                    <a:pt x="3285" y="5139"/>
                    <a:pt x="3375" y="5049"/>
                    <a:pt x="3375" y="4939"/>
                  </a:cubicBezTo>
                  <a:lnTo>
                    <a:pt x="3375" y="4384"/>
                  </a:lnTo>
                  <a:cubicBezTo>
                    <a:pt x="3375" y="4149"/>
                    <a:pt x="3184" y="3958"/>
                    <a:pt x="2948" y="3958"/>
                  </a:cubicBezTo>
                  <a:lnTo>
                    <a:pt x="2450" y="3958"/>
                  </a:lnTo>
                  <a:lnTo>
                    <a:pt x="2450" y="3368"/>
                  </a:lnTo>
                  <a:cubicBezTo>
                    <a:pt x="2699" y="3294"/>
                    <a:pt x="2914" y="3138"/>
                    <a:pt x="3063" y="2933"/>
                  </a:cubicBezTo>
                  <a:cubicBezTo>
                    <a:pt x="3116" y="2980"/>
                    <a:pt x="3178" y="3016"/>
                    <a:pt x="3246" y="3036"/>
                  </a:cubicBezTo>
                  <a:cubicBezTo>
                    <a:pt x="3278" y="3046"/>
                    <a:pt x="3327" y="3056"/>
                    <a:pt x="3387" y="3056"/>
                  </a:cubicBezTo>
                  <a:cubicBezTo>
                    <a:pt x="3519" y="3056"/>
                    <a:pt x="3708" y="3007"/>
                    <a:pt x="3905" y="2792"/>
                  </a:cubicBezTo>
                  <a:cubicBezTo>
                    <a:pt x="3982" y="2708"/>
                    <a:pt x="3976" y="2578"/>
                    <a:pt x="3893" y="2502"/>
                  </a:cubicBezTo>
                  <a:cubicBezTo>
                    <a:pt x="3809" y="2425"/>
                    <a:pt x="3679" y="2430"/>
                    <a:pt x="3603" y="2514"/>
                  </a:cubicBezTo>
                  <a:cubicBezTo>
                    <a:pt x="3496" y="2630"/>
                    <a:pt x="3410" y="2656"/>
                    <a:pt x="3365" y="2643"/>
                  </a:cubicBezTo>
                  <a:cubicBezTo>
                    <a:pt x="3334" y="2634"/>
                    <a:pt x="3311" y="2604"/>
                    <a:pt x="3305" y="2568"/>
                  </a:cubicBezTo>
                  <a:cubicBezTo>
                    <a:pt x="3300" y="2536"/>
                    <a:pt x="3308" y="2489"/>
                    <a:pt x="3371" y="2445"/>
                  </a:cubicBezTo>
                  <a:close/>
                  <a:moveTo>
                    <a:pt x="2975" y="4384"/>
                  </a:moveTo>
                  <a:lnTo>
                    <a:pt x="2975" y="4739"/>
                  </a:lnTo>
                  <a:lnTo>
                    <a:pt x="1258" y="4739"/>
                  </a:lnTo>
                  <a:lnTo>
                    <a:pt x="1258" y="4384"/>
                  </a:lnTo>
                  <a:cubicBezTo>
                    <a:pt x="1258" y="4370"/>
                    <a:pt x="1270" y="4358"/>
                    <a:pt x="1285" y="4358"/>
                  </a:cubicBezTo>
                  <a:lnTo>
                    <a:pt x="2948" y="4358"/>
                  </a:lnTo>
                  <a:cubicBezTo>
                    <a:pt x="2963" y="4358"/>
                    <a:pt x="2975" y="4370"/>
                    <a:pt x="2975" y="4384"/>
                  </a:cubicBezTo>
                  <a:close/>
                  <a:moveTo>
                    <a:pt x="546" y="1508"/>
                  </a:moveTo>
                  <a:cubicBezTo>
                    <a:pt x="489" y="1399"/>
                    <a:pt x="406" y="1192"/>
                    <a:pt x="492" y="1044"/>
                  </a:cubicBezTo>
                  <a:cubicBezTo>
                    <a:pt x="540" y="960"/>
                    <a:pt x="604" y="913"/>
                    <a:pt x="687" y="902"/>
                  </a:cubicBezTo>
                  <a:cubicBezTo>
                    <a:pt x="765" y="891"/>
                    <a:pt x="857" y="911"/>
                    <a:pt x="946" y="954"/>
                  </a:cubicBezTo>
                  <a:lnTo>
                    <a:pt x="946" y="1991"/>
                  </a:lnTo>
                  <a:cubicBezTo>
                    <a:pt x="774" y="1845"/>
                    <a:pt x="632" y="1675"/>
                    <a:pt x="546" y="1508"/>
                  </a:cubicBezTo>
                  <a:close/>
                  <a:moveTo>
                    <a:pt x="3287" y="1991"/>
                  </a:moveTo>
                  <a:lnTo>
                    <a:pt x="3287" y="954"/>
                  </a:lnTo>
                  <a:cubicBezTo>
                    <a:pt x="3376" y="910"/>
                    <a:pt x="3467" y="891"/>
                    <a:pt x="3545" y="902"/>
                  </a:cubicBezTo>
                  <a:cubicBezTo>
                    <a:pt x="3629" y="913"/>
                    <a:pt x="3693" y="960"/>
                    <a:pt x="3741" y="1044"/>
                  </a:cubicBezTo>
                  <a:cubicBezTo>
                    <a:pt x="3827" y="1192"/>
                    <a:pt x="3744" y="1399"/>
                    <a:pt x="3687" y="1508"/>
                  </a:cubicBezTo>
                  <a:cubicBezTo>
                    <a:pt x="3601" y="1675"/>
                    <a:pt x="3459" y="1845"/>
                    <a:pt x="3287" y="1991"/>
                  </a:cubicBezTo>
                  <a:close/>
                </a:path>
              </a:pathLst>
            </a:custGeom>
            <a:solidFill>
              <a:srgbClr val="36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文本框 23">
              <a:extLst>
                <a:ext uri="{FF2B5EF4-FFF2-40B4-BE49-F238E27FC236}">
                  <a16:creationId xmlns:a16="http://schemas.microsoft.com/office/drawing/2014/main" id="{8EF699E3-0D98-1D6B-7738-2D1202E3A44D}"/>
                </a:ext>
              </a:extLst>
            </p:cNvPr>
            <p:cNvSpPr txBox="1"/>
            <p:nvPr/>
          </p:nvSpPr>
          <p:spPr>
            <a:xfrm>
              <a:off x="720523" y="4941330"/>
              <a:ext cx="1987952" cy="1107996"/>
            </a:xfrm>
            <a:prstGeom prst="rect">
              <a:avLst/>
            </a:prstGeom>
            <a:noFill/>
          </p:spPr>
          <p:txBody>
            <a:bodyPr wrap="square">
              <a:spAutoFit/>
            </a:bodyPr>
            <a:lstStyle/>
            <a:p>
              <a:r>
                <a:rPr lang="zh-CN" altLang="en-US" dirty="0"/>
                <a:t>市级获奖作品</a:t>
              </a:r>
              <a:r>
                <a:rPr lang="en-US" altLang="zh-CN" dirty="0"/>
                <a:t>                                                                                                                                                                                                                                                                                                                                                                        </a:t>
              </a:r>
              <a:r>
                <a:rPr lang="zh-CN" altLang="en-US" dirty="0"/>
                <a:t>共</a:t>
              </a:r>
              <a:r>
                <a:rPr lang="en-US" altLang="zh-CN" sz="4800" dirty="0">
                  <a:solidFill>
                    <a:srgbClr val="364E9B"/>
                  </a:solidFill>
                  <a:latin typeface="+mj-ea"/>
                  <a:ea typeface="+mj-ea"/>
                </a:rPr>
                <a:t>96</a:t>
              </a:r>
              <a:r>
                <a:rPr lang="zh-CN" altLang="en-US" sz="4800" dirty="0">
                  <a:solidFill>
                    <a:srgbClr val="364E9B"/>
                  </a:solidFill>
                  <a:latin typeface="+mj-ea"/>
                  <a:ea typeface="+mj-ea"/>
                </a:rPr>
                <a:t>万</a:t>
              </a:r>
              <a:r>
                <a:rPr lang="zh-CN" altLang="en-US" dirty="0"/>
                <a:t>个</a:t>
              </a:r>
            </a:p>
          </p:txBody>
        </p:sp>
      </p:grpSp>
      <p:grpSp>
        <p:nvGrpSpPr>
          <p:cNvPr id="30" name="组合 29">
            <a:extLst>
              <a:ext uri="{FF2B5EF4-FFF2-40B4-BE49-F238E27FC236}">
                <a16:creationId xmlns:a16="http://schemas.microsoft.com/office/drawing/2014/main" id="{B008259C-E911-7B5E-C4E1-136EE535E1C9}"/>
              </a:ext>
            </a:extLst>
          </p:cNvPr>
          <p:cNvGrpSpPr/>
          <p:nvPr/>
        </p:nvGrpSpPr>
        <p:grpSpPr>
          <a:xfrm>
            <a:off x="9577933" y="2951744"/>
            <a:ext cx="2462513" cy="1754914"/>
            <a:chOff x="9091794" y="3032769"/>
            <a:chExt cx="2462513" cy="1754914"/>
          </a:xfrm>
        </p:grpSpPr>
        <p:sp>
          <p:nvSpPr>
            <p:cNvPr id="29" name="sports-cup_67840">
              <a:extLst>
                <a:ext uri="{FF2B5EF4-FFF2-40B4-BE49-F238E27FC236}">
                  <a16:creationId xmlns:a16="http://schemas.microsoft.com/office/drawing/2014/main" id="{11E8C03D-8DD6-D336-EB19-D8A454E1B434}"/>
                </a:ext>
              </a:extLst>
            </p:cNvPr>
            <p:cNvSpPr/>
            <p:nvPr/>
          </p:nvSpPr>
          <p:spPr>
            <a:xfrm>
              <a:off x="9203431" y="3032769"/>
              <a:ext cx="609685" cy="570698"/>
            </a:xfrm>
            <a:custGeom>
              <a:avLst/>
              <a:gdLst>
                <a:gd name="T0" fmla="*/ 8240 w 9446"/>
                <a:gd name="T1" fmla="*/ 2009 h 8842"/>
                <a:gd name="T2" fmla="*/ 9446 w 9446"/>
                <a:gd name="T3" fmla="*/ 2009 h 8842"/>
                <a:gd name="T4" fmla="*/ 5627 w 9446"/>
                <a:gd name="T5" fmla="*/ 6230 h 8842"/>
                <a:gd name="T6" fmla="*/ 8039 w 9446"/>
                <a:gd name="T7" fmla="*/ 2210 h 8842"/>
                <a:gd name="T8" fmla="*/ 6431 w 9446"/>
                <a:gd name="T9" fmla="*/ 6029 h 8842"/>
                <a:gd name="T10" fmla="*/ 5223 w 9446"/>
                <a:gd name="T11" fmla="*/ 6795 h 8842"/>
                <a:gd name="T12" fmla="*/ 8441 w 9446"/>
                <a:gd name="T13" fmla="*/ 4071 h 8842"/>
                <a:gd name="T14" fmla="*/ 7436 w 9446"/>
                <a:gd name="T15" fmla="*/ 8842 h 8842"/>
                <a:gd name="T16" fmla="*/ 0 w 9446"/>
                <a:gd name="T17" fmla="*/ 7838 h 8842"/>
                <a:gd name="T18" fmla="*/ 1005 w 9446"/>
                <a:gd name="T19" fmla="*/ 0 h 8842"/>
                <a:gd name="T20" fmla="*/ 8440 w 9446"/>
                <a:gd name="T21" fmla="*/ 997 h 8842"/>
                <a:gd name="T22" fmla="*/ 5223 w 9446"/>
                <a:gd name="T23" fmla="*/ 6795 h 8842"/>
                <a:gd name="T24" fmla="*/ 4020 w 9446"/>
                <a:gd name="T25" fmla="*/ 6833 h 8842"/>
                <a:gd name="T26" fmla="*/ 4020 w 9446"/>
                <a:gd name="T27" fmla="*/ 6029 h 8842"/>
                <a:gd name="T28" fmla="*/ 2814 w 9446"/>
                <a:gd name="T29" fmla="*/ 6431 h 8842"/>
                <a:gd name="T30" fmla="*/ 3216 w 9446"/>
                <a:gd name="T31" fmla="*/ 4823 h 8842"/>
                <a:gd name="T32" fmla="*/ 5024 w 9446"/>
                <a:gd name="T33" fmla="*/ 4421 h 8842"/>
                <a:gd name="T34" fmla="*/ 3216 w 9446"/>
                <a:gd name="T35" fmla="*/ 4019 h 8842"/>
                <a:gd name="T36" fmla="*/ 3216 w 9446"/>
                <a:gd name="T37" fmla="*/ 4823 h 8842"/>
                <a:gd name="T38" fmla="*/ 1608 w 9446"/>
                <a:gd name="T39" fmla="*/ 2009 h 8842"/>
                <a:gd name="T40" fmla="*/ 1608 w 9446"/>
                <a:gd name="T41" fmla="*/ 2813 h 8842"/>
                <a:gd name="T42" fmla="*/ 2211 w 9446"/>
                <a:gd name="T43" fmla="*/ 2411 h 8842"/>
                <a:gd name="T44" fmla="*/ 1809 w 9446"/>
                <a:gd name="T45" fmla="*/ 4019 h 8842"/>
                <a:gd name="T46" fmla="*/ 1206 w 9446"/>
                <a:gd name="T47" fmla="*/ 4421 h 8842"/>
                <a:gd name="T48" fmla="*/ 1809 w 9446"/>
                <a:gd name="T49" fmla="*/ 4823 h 8842"/>
                <a:gd name="T50" fmla="*/ 1809 w 9446"/>
                <a:gd name="T51" fmla="*/ 4019 h 8842"/>
                <a:gd name="T52" fmla="*/ 1608 w 9446"/>
                <a:gd name="T53" fmla="*/ 6029 h 8842"/>
                <a:gd name="T54" fmla="*/ 1608 w 9446"/>
                <a:gd name="T55" fmla="*/ 6833 h 8842"/>
                <a:gd name="T56" fmla="*/ 2211 w 9446"/>
                <a:gd name="T57" fmla="*/ 6431 h 8842"/>
                <a:gd name="T58" fmla="*/ 6431 w 9446"/>
                <a:gd name="T59" fmla="*/ 2411 h 8842"/>
                <a:gd name="T60" fmla="*/ 3216 w 9446"/>
                <a:gd name="T61" fmla="*/ 2009 h 8842"/>
                <a:gd name="T62" fmla="*/ 3216 w 9446"/>
                <a:gd name="T63" fmla="*/ 2813 h 8842"/>
                <a:gd name="T64" fmla="*/ 6431 w 9446"/>
                <a:gd name="T65" fmla="*/ 2411 h 8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46" h="8842">
                  <a:moveTo>
                    <a:pt x="9044" y="2612"/>
                  </a:moveTo>
                  <a:lnTo>
                    <a:pt x="8240" y="2009"/>
                  </a:lnTo>
                  <a:lnTo>
                    <a:pt x="8642" y="1406"/>
                  </a:lnTo>
                  <a:lnTo>
                    <a:pt x="9446" y="2009"/>
                  </a:lnTo>
                  <a:lnTo>
                    <a:pt x="9044" y="2612"/>
                  </a:lnTo>
                  <a:close/>
                  <a:moveTo>
                    <a:pt x="5627" y="6230"/>
                  </a:moveTo>
                  <a:lnTo>
                    <a:pt x="5627" y="5426"/>
                  </a:lnTo>
                  <a:lnTo>
                    <a:pt x="8039" y="2210"/>
                  </a:lnTo>
                  <a:lnTo>
                    <a:pt x="8843" y="2813"/>
                  </a:lnTo>
                  <a:lnTo>
                    <a:pt x="6431" y="6029"/>
                  </a:lnTo>
                  <a:lnTo>
                    <a:pt x="5627" y="6230"/>
                  </a:lnTo>
                  <a:close/>
                  <a:moveTo>
                    <a:pt x="5223" y="6795"/>
                  </a:moveTo>
                  <a:lnTo>
                    <a:pt x="6604" y="6468"/>
                  </a:lnTo>
                  <a:lnTo>
                    <a:pt x="8441" y="4071"/>
                  </a:lnTo>
                  <a:lnTo>
                    <a:pt x="8441" y="7838"/>
                  </a:lnTo>
                  <a:cubicBezTo>
                    <a:pt x="8441" y="8393"/>
                    <a:pt x="7991" y="8842"/>
                    <a:pt x="7436" y="8842"/>
                  </a:cubicBezTo>
                  <a:lnTo>
                    <a:pt x="1005" y="8842"/>
                  </a:lnTo>
                  <a:cubicBezTo>
                    <a:pt x="450" y="8842"/>
                    <a:pt x="0" y="8393"/>
                    <a:pt x="0" y="7838"/>
                  </a:cubicBezTo>
                  <a:lnTo>
                    <a:pt x="0" y="1004"/>
                  </a:lnTo>
                  <a:cubicBezTo>
                    <a:pt x="0" y="449"/>
                    <a:pt x="450" y="0"/>
                    <a:pt x="1005" y="0"/>
                  </a:cubicBezTo>
                  <a:lnTo>
                    <a:pt x="7436" y="0"/>
                  </a:lnTo>
                  <a:cubicBezTo>
                    <a:pt x="7989" y="0"/>
                    <a:pt x="8436" y="445"/>
                    <a:pt x="8440" y="997"/>
                  </a:cubicBezTo>
                  <a:lnTo>
                    <a:pt x="5249" y="5371"/>
                  </a:lnTo>
                  <a:lnTo>
                    <a:pt x="5223" y="6795"/>
                  </a:lnTo>
                  <a:close/>
                  <a:moveTo>
                    <a:pt x="3216" y="6833"/>
                  </a:moveTo>
                  <a:lnTo>
                    <a:pt x="4020" y="6833"/>
                  </a:lnTo>
                  <a:cubicBezTo>
                    <a:pt x="4242" y="6833"/>
                    <a:pt x="4422" y="6653"/>
                    <a:pt x="4422" y="6431"/>
                  </a:cubicBezTo>
                  <a:cubicBezTo>
                    <a:pt x="4422" y="6209"/>
                    <a:pt x="4242" y="6029"/>
                    <a:pt x="4020" y="6029"/>
                  </a:cubicBezTo>
                  <a:lnTo>
                    <a:pt x="3216" y="6029"/>
                  </a:lnTo>
                  <a:cubicBezTo>
                    <a:pt x="2994" y="6029"/>
                    <a:pt x="2814" y="6209"/>
                    <a:pt x="2814" y="6431"/>
                  </a:cubicBezTo>
                  <a:cubicBezTo>
                    <a:pt x="2814" y="6653"/>
                    <a:pt x="2994" y="6833"/>
                    <a:pt x="3216" y="6833"/>
                  </a:cubicBezTo>
                  <a:close/>
                  <a:moveTo>
                    <a:pt x="3216" y="4823"/>
                  </a:moveTo>
                  <a:lnTo>
                    <a:pt x="4622" y="4823"/>
                  </a:lnTo>
                  <a:cubicBezTo>
                    <a:pt x="4844" y="4823"/>
                    <a:pt x="5024" y="4643"/>
                    <a:pt x="5024" y="4421"/>
                  </a:cubicBezTo>
                  <a:cubicBezTo>
                    <a:pt x="5024" y="4199"/>
                    <a:pt x="4844" y="4019"/>
                    <a:pt x="4622" y="4019"/>
                  </a:cubicBezTo>
                  <a:lnTo>
                    <a:pt x="3216" y="4019"/>
                  </a:lnTo>
                  <a:cubicBezTo>
                    <a:pt x="2994" y="4019"/>
                    <a:pt x="2814" y="4199"/>
                    <a:pt x="2814" y="4421"/>
                  </a:cubicBezTo>
                  <a:cubicBezTo>
                    <a:pt x="2814" y="4643"/>
                    <a:pt x="2994" y="4823"/>
                    <a:pt x="3216" y="4823"/>
                  </a:cubicBezTo>
                  <a:close/>
                  <a:moveTo>
                    <a:pt x="1809" y="2009"/>
                  </a:moveTo>
                  <a:lnTo>
                    <a:pt x="1608" y="2009"/>
                  </a:lnTo>
                  <a:cubicBezTo>
                    <a:pt x="1386" y="2009"/>
                    <a:pt x="1206" y="2189"/>
                    <a:pt x="1206" y="2411"/>
                  </a:cubicBezTo>
                  <a:cubicBezTo>
                    <a:pt x="1206" y="2633"/>
                    <a:pt x="1386" y="2813"/>
                    <a:pt x="1608" y="2813"/>
                  </a:cubicBezTo>
                  <a:lnTo>
                    <a:pt x="1809" y="2813"/>
                  </a:lnTo>
                  <a:cubicBezTo>
                    <a:pt x="2031" y="2813"/>
                    <a:pt x="2211" y="2633"/>
                    <a:pt x="2211" y="2411"/>
                  </a:cubicBezTo>
                  <a:cubicBezTo>
                    <a:pt x="2211" y="2189"/>
                    <a:pt x="2031" y="2009"/>
                    <a:pt x="1809" y="2009"/>
                  </a:cubicBezTo>
                  <a:close/>
                  <a:moveTo>
                    <a:pt x="1809" y="4019"/>
                  </a:moveTo>
                  <a:lnTo>
                    <a:pt x="1608" y="4019"/>
                  </a:lnTo>
                  <a:cubicBezTo>
                    <a:pt x="1386" y="4019"/>
                    <a:pt x="1206" y="4199"/>
                    <a:pt x="1206" y="4421"/>
                  </a:cubicBezTo>
                  <a:cubicBezTo>
                    <a:pt x="1206" y="4643"/>
                    <a:pt x="1386" y="4823"/>
                    <a:pt x="1608" y="4823"/>
                  </a:cubicBezTo>
                  <a:lnTo>
                    <a:pt x="1809" y="4823"/>
                  </a:lnTo>
                  <a:cubicBezTo>
                    <a:pt x="2031" y="4823"/>
                    <a:pt x="2211" y="4643"/>
                    <a:pt x="2211" y="4421"/>
                  </a:cubicBezTo>
                  <a:cubicBezTo>
                    <a:pt x="2211" y="4199"/>
                    <a:pt x="2031" y="4019"/>
                    <a:pt x="1809" y="4019"/>
                  </a:cubicBezTo>
                  <a:close/>
                  <a:moveTo>
                    <a:pt x="1809" y="6029"/>
                  </a:moveTo>
                  <a:lnTo>
                    <a:pt x="1608" y="6029"/>
                  </a:lnTo>
                  <a:cubicBezTo>
                    <a:pt x="1386" y="6029"/>
                    <a:pt x="1206" y="6209"/>
                    <a:pt x="1206" y="6431"/>
                  </a:cubicBezTo>
                  <a:cubicBezTo>
                    <a:pt x="1206" y="6653"/>
                    <a:pt x="1386" y="6833"/>
                    <a:pt x="1608" y="6833"/>
                  </a:cubicBezTo>
                  <a:lnTo>
                    <a:pt x="1809" y="6833"/>
                  </a:lnTo>
                  <a:cubicBezTo>
                    <a:pt x="2031" y="6833"/>
                    <a:pt x="2211" y="6653"/>
                    <a:pt x="2211" y="6431"/>
                  </a:cubicBezTo>
                  <a:cubicBezTo>
                    <a:pt x="2211" y="6209"/>
                    <a:pt x="2031" y="6029"/>
                    <a:pt x="1809" y="6029"/>
                  </a:cubicBezTo>
                  <a:close/>
                  <a:moveTo>
                    <a:pt x="6431" y="2411"/>
                  </a:moveTo>
                  <a:cubicBezTo>
                    <a:pt x="6431" y="2189"/>
                    <a:pt x="6251" y="2009"/>
                    <a:pt x="6029" y="2009"/>
                  </a:cubicBezTo>
                  <a:lnTo>
                    <a:pt x="3216" y="2009"/>
                  </a:lnTo>
                  <a:cubicBezTo>
                    <a:pt x="2994" y="2009"/>
                    <a:pt x="2814" y="2189"/>
                    <a:pt x="2814" y="2411"/>
                  </a:cubicBezTo>
                  <a:cubicBezTo>
                    <a:pt x="2814" y="2633"/>
                    <a:pt x="2994" y="2813"/>
                    <a:pt x="3216" y="2813"/>
                  </a:cubicBezTo>
                  <a:lnTo>
                    <a:pt x="6029" y="2813"/>
                  </a:lnTo>
                  <a:cubicBezTo>
                    <a:pt x="6251" y="2813"/>
                    <a:pt x="6431" y="2633"/>
                    <a:pt x="6431" y="2411"/>
                  </a:cubicBezTo>
                  <a:close/>
                </a:path>
              </a:pathLst>
            </a:custGeom>
            <a:solidFill>
              <a:srgbClr val="36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 name="文本框 26">
              <a:extLst>
                <a:ext uri="{FF2B5EF4-FFF2-40B4-BE49-F238E27FC236}">
                  <a16:creationId xmlns:a16="http://schemas.microsoft.com/office/drawing/2014/main" id="{3AFA7A88-F73E-E9A0-C497-CDD154AFFEEB}"/>
                </a:ext>
              </a:extLst>
            </p:cNvPr>
            <p:cNvSpPr txBox="1"/>
            <p:nvPr/>
          </p:nvSpPr>
          <p:spPr>
            <a:xfrm>
              <a:off x="9091794" y="3679687"/>
              <a:ext cx="2462513" cy="1107996"/>
            </a:xfrm>
            <a:prstGeom prst="rect">
              <a:avLst/>
            </a:prstGeom>
            <a:noFill/>
          </p:spPr>
          <p:txBody>
            <a:bodyPr wrap="square">
              <a:spAutoFit/>
            </a:bodyPr>
            <a:lstStyle/>
            <a:p>
              <a:r>
                <a:rPr lang="zh-CN" altLang="en-US" dirty="0"/>
                <a:t>听评课数据</a:t>
              </a:r>
              <a:br>
                <a:rPr lang="en-US" altLang="zh-CN" dirty="0"/>
              </a:br>
              <a:r>
                <a:rPr lang="zh-CN" altLang="en-US" dirty="0"/>
                <a:t>记录近</a:t>
              </a:r>
              <a:r>
                <a:rPr lang="en-US" altLang="zh-CN" sz="4800" dirty="0">
                  <a:solidFill>
                    <a:srgbClr val="364E9B"/>
                  </a:solidFill>
                  <a:latin typeface="+mj-ea"/>
                  <a:ea typeface="+mj-ea"/>
                </a:rPr>
                <a:t>50</a:t>
              </a:r>
              <a:r>
                <a:rPr lang="zh-CN" altLang="en-US" sz="4800" dirty="0">
                  <a:solidFill>
                    <a:srgbClr val="364E9B"/>
                  </a:solidFill>
                  <a:latin typeface="+mj-ea"/>
                  <a:ea typeface="+mj-ea"/>
                </a:rPr>
                <a:t>万</a:t>
              </a:r>
              <a:r>
                <a:rPr lang="zh-CN" altLang="en-US" dirty="0"/>
                <a:t>条</a:t>
              </a:r>
            </a:p>
          </p:txBody>
        </p:sp>
      </p:grpSp>
      <p:sp>
        <p:nvSpPr>
          <p:cNvPr id="28" name="play-video-button_74617">
            <a:extLst>
              <a:ext uri="{FF2B5EF4-FFF2-40B4-BE49-F238E27FC236}">
                <a16:creationId xmlns:a16="http://schemas.microsoft.com/office/drawing/2014/main" id="{11D9FC42-EC7D-39F1-589D-D455BD1072A7}"/>
              </a:ext>
            </a:extLst>
          </p:cNvPr>
          <p:cNvSpPr/>
          <p:nvPr/>
        </p:nvSpPr>
        <p:spPr>
          <a:xfrm>
            <a:off x="5895332" y="3051894"/>
            <a:ext cx="609685" cy="592162"/>
          </a:xfrm>
          <a:custGeom>
            <a:avLst/>
            <a:gdLst>
              <a:gd name="T0" fmla="*/ 0 w 4323"/>
              <a:gd name="T1" fmla="*/ 0 h 4205"/>
              <a:gd name="T2" fmla="*/ 0 w 4323"/>
              <a:gd name="T3" fmla="*/ 3248 h 4205"/>
              <a:gd name="T4" fmla="*/ 0 w 4323"/>
              <a:gd name="T5" fmla="*/ 4205 h 4205"/>
              <a:gd name="T6" fmla="*/ 4323 w 4323"/>
              <a:gd name="T7" fmla="*/ 4205 h 4205"/>
              <a:gd name="T8" fmla="*/ 4323 w 4323"/>
              <a:gd name="T9" fmla="*/ 3248 h 4205"/>
              <a:gd name="T10" fmla="*/ 4323 w 4323"/>
              <a:gd name="T11" fmla="*/ 0 h 4205"/>
              <a:gd name="T12" fmla="*/ 0 w 4323"/>
              <a:gd name="T13" fmla="*/ 0 h 4205"/>
              <a:gd name="T14" fmla="*/ 1686 w 4323"/>
              <a:gd name="T15" fmla="*/ 914 h 4205"/>
              <a:gd name="T16" fmla="*/ 2826 w 4323"/>
              <a:gd name="T17" fmla="*/ 1644 h 4205"/>
              <a:gd name="T18" fmla="*/ 1686 w 4323"/>
              <a:gd name="T19" fmla="*/ 2374 h 4205"/>
              <a:gd name="T20" fmla="*/ 1686 w 4323"/>
              <a:gd name="T21" fmla="*/ 914 h 4205"/>
              <a:gd name="T22" fmla="*/ 4024 w 4323"/>
              <a:gd name="T23" fmla="*/ 3704 h 4205"/>
              <a:gd name="T24" fmla="*/ 1652 w 4323"/>
              <a:gd name="T25" fmla="*/ 3704 h 4205"/>
              <a:gd name="T26" fmla="*/ 1652 w 4323"/>
              <a:gd name="T27" fmla="*/ 3835 h 4205"/>
              <a:gd name="T28" fmla="*/ 1372 w 4323"/>
              <a:gd name="T29" fmla="*/ 3835 h 4205"/>
              <a:gd name="T30" fmla="*/ 1372 w 4323"/>
              <a:gd name="T31" fmla="*/ 3704 h 4205"/>
              <a:gd name="T32" fmla="*/ 299 w 4323"/>
              <a:gd name="T33" fmla="*/ 3704 h 4205"/>
              <a:gd name="T34" fmla="*/ 299 w 4323"/>
              <a:gd name="T35" fmla="*/ 3424 h 4205"/>
              <a:gd name="T36" fmla="*/ 1372 w 4323"/>
              <a:gd name="T37" fmla="*/ 3424 h 4205"/>
              <a:gd name="T38" fmla="*/ 1372 w 4323"/>
              <a:gd name="T39" fmla="*/ 3294 h 4205"/>
              <a:gd name="T40" fmla="*/ 1652 w 4323"/>
              <a:gd name="T41" fmla="*/ 3294 h 4205"/>
              <a:gd name="T42" fmla="*/ 1652 w 4323"/>
              <a:gd name="T43" fmla="*/ 3424 h 4205"/>
              <a:gd name="T44" fmla="*/ 4024 w 4323"/>
              <a:gd name="T45" fmla="*/ 3424 h 4205"/>
              <a:gd name="T46" fmla="*/ 4024 w 4323"/>
              <a:gd name="T47" fmla="*/ 3704 h 4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23" h="4205">
                <a:moveTo>
                  <a:pt x="0" y="0"/>
                </a:moveTo>
                <a:lnTo>
                  <a:pt x="0" y="3248"/>
                </a:lnTo>
                <a:lnTo>
                  <a:pt x="0" y="4205"/>
                </a:lnTo>
                <a:lnTo>
                  <a:pt x="4323" y="4205"/>
                </a:lnTo>
                <a:lnTo>
                  <a:pt x="4323" y="3248"/>
                </a:lnTo>
                <a:lnTo>
                  <a:pt x="4323" y="0"/>
                </a:lnTo>
                <a:lnTo>
                  <a:pt x="0" y="0"/>
                </a:lnTo>
                <a:close/>
                <a:moveTo>
                  <a:pt x="1686" y="914"/>
                </a:moveTo>
                <a:lnTo>
                  <a:pt x="2826" y="1644"/>
                </a:lnTo>
                <a:lnTo>
                  <a:pt x="1686" y="2374"/>
                </a:lnTo>
                <a:lnTo>
                  <a:pt x="1686" y="914"/>
                </a:lnTo>
                <a:close/>
                <a:moveTo>
                  <a:pt x="4024" y="3704"/>
                </a:moveTo>
                <a:lnTo>
                  <a:pt x="1652" y="3704"/>
                </a:lnTo>
                <a:lnTo>
                  <a:pt x="1652" y="3835"/>
                </a:lnTo>
                <a:lnTo>
                  <a:pt x="1372" y="3835"/>
                </a:lnTo>
                <a:lnTo>
                  <a:pt x="1372" y="3704"/>
                </a:lnTo>
                <a:lnTo>
                  <a:pt x="299" y="3704"/>
                </a:lnTo>
                <a:lnTo>
                  <a:pt x="299" y="3424"/>
                </a:lnTo>
                <a:lnTo>
                  <a:pt x="1372" y="3424"/>
                </a:lnTo>
                <a:lnTo>
                  <a:pt x="1372" y="3294"/>
                </a:lnTo>
                <a:lnTo>
                  <a:pt x="1652" y="3294"/>
                </a:lnTo>
                <a:lnTo>
                  <a:pt x="1652" y="3424"/>
                </a:lnTo>
                <a:lnTo>
                  <a:pt x="4024" y="3424"/>
                </a:lnTo>
                <a:lnTo>
                  <a:pt x="4024" y="37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38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904CD-9853-6C3D-2E5D-EE49271D5F67}"/>
              </a:ext>
            </a:extLst>
          </p:cNvPr>
          <p:cNvSpPr>
            <a:spLocks noGrp="1"/>
          </p:cNvSpPr>
          <p:nvPr>
            <p:ph type="title"/>
          </p:nvPr>
        </p:nvSpPr>
        <p:spPr/>
        <p:txBody>
          <a:bodyPr/>
          <a:lstStyle/>
          <a:p>
            <a:r>
              <a:rPr lang="zh-CN" altLang="en-US" dirty="0"/>
              <a:t>教师素养能力发展</a:t>
            </a:r>
          </a:p>
        </p:txBody>
      </p:sp>
      <p:sp>
        <p:nvSpPr>
          <p:cNvPr id="3" name="内容占位符 2">
            <a:extLst>
              <a:ext uri="{FF2B5EF4-FFF2-40B4-BE49-F238E27FC236}">
                <a16:creationId xmlns:a16="http://schemas.microsoft.com/office/drawing/2014/main" id="{1290E01E-236A-3FD1-9C88-E6A6DF3CBEA4}"/>
              </a:ext>
            </a:extLst>
          </p:cNvPr>
          <p:cNvSpPr>
            <a:spLocks noGrp="1"/>
          </p:cNvSpPr>
          <p:nvPr>
            <p:ph idx="1"/>
          </p:nvPr>
        </p:nvSpPr>
        <p:spPr>
          <a:xfrm>
            <a:off x="399626" y="1331089"/>
            <a:ext cx="11406293" cy="4845874"/>
          </a:xfrm>
        </p:spPr>
        <p:txBody>
          <a:bodyPr>
            <a:normAutofit/>
          </a:bodyPr>
          <a:lstStyle/>
          <a:p>
            <a:pPr marL="0" indent="0">
              <a:lnSpc>
                <a:spcPct val="150000"/>
              </a:lnSpc>
              <a:buNone/>
            </a:pPr>
            <a:r>
              <a:rPr lang="zh-CN" altLang="en-US" sz="2400" dirty="0"/>
              <a:t>       教师人工智能素养和数字化教学能力得到进阶发展，成果丰硕，共有</a:t>
            </a:r>
            <a:r>
              <a:rPr lang="en-US" altLang="zh-CN" sz="2400" dirty="0"/>
              <a:t>47</a:t>
            </a:r>
            <a:r>
              <a:rPr lang="zh-CN" altLang="en-US" sz="2400" dirty="0"/>
              <a:t>个作品获</a:t>
            </a:r>
            <a:r>
              <a:rPr lang="en-US" altLang="zh-CN" sz="2400" dirty="0"/>
              <a:t>2023</a:t>
            </a:r>
            <a:r>
              <a:rPr lang="zh-CN" altLang="en-US" sz="2400" dirty="0"/>
              <a:t>年广东省教育“双融双创”教师信息素养提升实践活动省级奖项，</a:t>
            </a:r>
            <a:r>
              <a:rPr lang="en-US" altLang="zh-CN" sz="2400" dirty="0"/>
              <a:t>48</a:t>
            </a:r>
            <a:r>
              <a:rPr lang="zh-CN" altLang="en-US" sz="2400" dirty="0"/>
              <a:t>个作品获</a:t>
            </a:r>
            <a:r>
              <a:rPr lang="en-US" altLang="zh-CN" sz="2400" dirty="0"/>
              <a:t>2024</a:t>
            </a:r>
            <a:r>
              <a:rPr lang="zh-CN" altLang="en-US" sz="2400" dirty="0"/>
              <a:t>年广东省教育“双融双创”教师数字素养提升实践活动省级奖项，连续两年获奖作品总数在全省各区（县）中名列第一；共有</a:t>
            </a:r>
            <a:r>
              <a:rPr lang="en-US" altLang="zh-CN" sz="2400" dirty="0"/>
              <a:t>38</a:t>
            </a:r>
            <a:r>
              <a:rPr lang="zh-CN" altLang="en-US" sz="2400" dirty="0"/>
              <a:t>个作品在</a:t>
            </a:r>
            <a:r>
              <a:rPr lang="en-US" altLang="zh-CN" sz="2400" dirty="0"/>
              <a:t>2024</a:t>
            </a:r>
            <a:r>
              <a:rPr lang="zh-CN" altLang="en-US" sz="2400" dirty="0"/>
              <a:t>年广州市人工智能赋能智慧教研应用典型案例征集活动获市级奖项，获奖作品总数和一等奖获奖数均占全市第一；共有</a:t>
            </a:r>
            <a:r>
              <a:rPr lang="en-US" altLang="zh-CN" sz="2400" dirty="0"/>
              <a:t>28</a:t>
            </a:r>
            <a:r>
              <a:rPr lang="zh-CN" altLang="en-US" sz="2400" dirty="0"/>
              <a:t>个精品课获评为省级基础教育精品课，其中</a:t>
            </a:r>
            <a:r>
              <a:rPr lang="en-US" altLang="zh-CN" sz="2400" dirty="0"/>
              <a:t>10</a:t>
            </a:r>
            <a:r>
              <a:rPr lang="zh-CN" altLang="en-US" sz="2400" dirty="0"/>
              <a:t>个精品课入选部级基础教育精品课。</a:t>
            </a:r>
          </a:p>
        </p:txBody>
      </p:sp>
    </p:spTree>
    <p:extLst>
      <p:ext uri="{BB962C8B-B14F-4D97-AF65-F5344CB8AC3E}">
        <p14:creationId xmlns:p14="http://schemas.microsoft.com/office/powerpoint/2010/main" val="2054662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3F7F79-97C4-C23A-9E47-A9E6846940AB}"/>
              </a:ext>
            </a:extLst>
          </p:cNvPr>
          <p:cNvSpPr>
            <a:spLocks noGrp="1"/>
          </p:cNvSpPr>
          <p:nvPr>
            <p:ph type="title"/>
          </p:nvPr>
        </p:nvSpPr>
        <p:spPr/>
        <p:txBody>
          <a:bodyPr/>
          <a:lstStyle/>
          <a:p>
            <a:r>
              <a:rPr lang="zh-CN" altLang="en-US" dirty="0"/>
              <a:t>区域教育均衡加速</a:t>
            </a:r>
          </a:p>
        </p:txBody>
      </p:sp>
      <p:sp>
        <p:nvSpPr>
          <p:cNvPr id="3" name="内容占位符 2">
            <a:extLst>
              <a:ext uri="{FF2B5EF4-FFF2-40B4-BE49-F238E27FC236}">
                <a16:creationId xmlns:a16="http://schemas.microsoft.com/office/drawing/2014/main" id="{1650C019-17A6-833A-31E8-B4C5D3A1B449}"/>
              </a:ext>
            </a:extLst>
          </p:cNvPr>
          <p:cNvSpPr>
            <a:spLocks noGrp="1"/>
          </p:cNvSpPr>
          <p:nvPr>
            <p:ph idx="1"/>
          </p:nvPr>
        </p:nvSpPr>
        <p:spPr>
          <a:xfrm>
            <a:off x="399626" y="1574157"/>
            <a:ext cx="11406293" cy="4602806"/>
          </a:xfrm>
        </p:spPr>
        <p:txBody>
          <a:bodyPr>
            <a:normAutofit/>
          </a:bodyPr>
          <a:lstStyle/>
          <a:p>
            <a:pPr marL="0" indent="0" algn="just">
              <a:lnSpc>
                <a:spcPct val="150000"/>
              </a:lnSpc>
              <a:buNone/>
            </a:pPr>
            <a:r>
              <a:rPr lang="zh-CN" altLang="en-US" sz="2400" dirty="0"/>
              <a:t>         截止至</a:t>
            </a:r>
            <a:r>
              <a:rPr lang="en-US" altLang="zh-CN" sz="2400" dirty="0"/>
              <a:t>2025</a:t>
            </a:r>
            <a:r>
              <a:rPr lang="zh-CN" altLang="en-US" sz="2400" dirty="0"/>
              <a:t>年</a:t>
            </a:r>
            <a:r>
              <a:rPr lang="en-US" altLang="zh-CN" sz="2400" dirty="0"/>
              <a:t>6</a:t>
            </a:r>
            <a:r>
              <a:rPr lang="zh-CN" altLang="en-US" sz="2400" dirty="0"/>
              <a:t>月，组建各类相关试点校和实验校共</a:t>
            </a:r>
            <a:r>
              <a:rPr lang="en-US" altLang="zh-CN" sz="2400" dirty="0"/>
              <a:t>34</a:t>
            </a:r>
            <a:r>
              <a:rPr lang="zh-CN" altLang="en-US" sz="2400" dirty="0"/>
              <a:t>所，校际学科教研共同体</a:t>
            </a:r>
            <a:r>
              <a:rPr lang="en-US" altLang="zh-CN" sz="2400" dirty="0"/>
              <a:t>8</a:t>
            </a:r>
            <a:r>
              <a:rPr lang="zh-CN" altLang="en-US" sz="2400" dirty="0"/>
              <a:t>个，累计有</a:t>
            </a:r>
            <a:r>
              <a:rPr lang="en-US" altLang="zh-CN" sz="2400" dirty="0"/>
              <a:t>240</a:t>
            </a:r>
            <a:r>
              <a:rPr lang="zh-CN" altLang="en-US" sz="2400" dirty="0"/>
              <a:t>所学校、</a:t>
            </a:r>
            <a:r>
              <a:rPr lang="en-US" altLang="zh-CN" sz="2400" dirty="0"/>
              <a:t>13576</a:t>
            </a:r>
            <a:r>
              <a:rPr lang="zh-CN" altLang="en-US" sz="2400" dirty="0"/>
              <a:t>名教师、</a:t>
            </a:r>
            <a:r>
              <a:rPr lang="en-US" altLang="zh-CN" sz="2400" dirty="0"/>
              <a:t>205742</a:t>
            </a:r>
            <a:r>
              <a:rPr lang="zh-CN" altLang="en-US" sz="2400" dirty="0"/>
              <a:t>人次参加了数字化听评课实践（学校全域覆盖率高达</a:t>
            </a:r>
            <a:r>
              <a:rPr lang="en-US" altLang="zh-CN" sz="2400" dirty="0"/>
              <a:t>83%</a:t>
            </a:r>
            <a:r>
              <a:rPr lang="zh-CN" altLang="en-US" sz="2400" dirty="0"/>
              <a:t>，教师全域覆盖率高达</a:t>
            </a:r>
            <a:r>
              <a:rPr lang="en-US" altLang="zh-CN" sz="2400" dirty="0"/>
              <a:t>94%</a:t>
            </a:r>
            <a:r>
              <a:rPr lang="zh-CN" altLang="en-US" sz="2400" dirty="0"/>
              <a:t>），听课总数达</a:t>
            </a:r>
            <a:r>
              <a:rPr lang="en-US" altLang="zh-CN" sz="2400" dirty="0"/>
              <a:t>40717</a:t>
            </a:r>
            <a:r>
              <a:rPr lang="zh-CN" altLang="en-US" sz="2400" dirty="0"/>
              <a:t>节，区校教研特色发展，推动城乡教研优质资源流动共享，形成技术赋能下的全域协同推进态势。</a:t>
            </a:r>
          </a:p>
        </p:txBody>
      </p:sp>
    </p:spTree>
    <p:extLst>
      <p:ext uri="{BB962C8B-B14F-4D97-AF65-F5344CB8AC3E}">
        <p14:creationId xmlns:p14="http://schemas.microsoft.com/office/powerpoint/2010/main" val="3153481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DF184C-EF60-A06A-B7E5-F6915EAE2C4E}"/>
              </a:ext>
            </a:extLst>
          </p:cNvPr>
          <p:cNvSpPr>
            <a:spLocks noGrp="1"/>
          </p:cNvSpPr>
          <p:nvPr>
            <p:ph type="title"/>
          </p:nvPr>
        </p:nvSpPr>
        <p:spPr/>
        <p:txBody>
          <a:bodyPr/>
          <a:lstStyle/>
          <a:p>
            <a:r>
              <a:rPr lang="zh-CN" altLang="en-US" dirty="0"/>
              <a:t>模式辐射效应扩大</a:t>
            </a:r>
          </a:p>
        </p:txBody>
      </p:sp>
      <p:sp>
        <p:nvSpPr>
          <p:cNvPr id="9" name="内容占位符 8">
            <a:extLst>
              <a:ext uri="{FF2B5EF4-FFF2-40B4-BE49-F238E27FC236}">
                <a16:creationId xmlns:a16="http://schemas.microsoft.com/office/drawing/2014/main" id="{56D66D5D-B6B7-EDF6-288A-0CFBFB6578D5}"/>
              </a:ext>
            </a:extLst>
          </p:cNvPr>
          <p:cNvSpPr>
            <a:spLocks noGrp="1"/>
          </p:cNvSpPr>
          <p:nvPr>
            <p:ph idx="1"/>
          </p:nvPr>
        </p:nvSpPr>
        <p:spPr/>
        <p:txBody>
          <a:bodyPr>
            <a:normAutofit/>
          </a:bodyPr>
          <a:lstStyle/>
          <a:p>
            <a:pPr marL="0" indent="0">
              <a:buNone/>
            </a:pPr>
            <a:r>
              <a:rPr lang="zh-CN" altLang="en-US" sz="2400" dirty="0"/>
              <a:t>        本案例基于“五位一体”模型，通过全域协同推广路径，构建以“‘人机协同’评价</a:t>
            </a:r>
            <a:r>
              <a:rPr lang="en-US" altLang="zh-CN" sz="2400" dirty="0"/>
              <a:t>+</a:t>
            </a:r>
            <a:r>
              <a:rPr lang="zh-CN" altLang="en-US" sz="2400" dirty="0"/>
              <a:t>大数据驱动教研”为核心的区域数字化听评课“番禺模式”。</a:t>
            </a:r>
          </a:p>
        </p:txBody>
      </p:sp>
      <p:pic>
        <p:nvPicPr>
          <p:cNvPr id="10" name="内容占位符 4" descr="文本&#10;&#10;AI 生成的内容可能不正确。">
            <a:extLst>
              <a:ext uri="{FF2B5EF4-FFF2-40B4-BE49-F238E27FC236}">
                <a16:creationId xmlns:a16="http://schemas.microsoft.com/office/drawing/2014/main" id="{A4506769-5D29-09DF-5CFD-D42FF6073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 y="2133600"/>
            <a:ext cx="5724525" cy="4043514"/>
          </a:xfrm>
          <a:prstGeom prst="rect">
            <a:avLst/>
          </a:prstGeom>
        </p:spPr>
      </p:pic>
      <p:pic>
        <p:nvPicPr>
          <p:cNvPr id="11" name="图片 10" descr="文本&#10;&#10;AI 生成的内容可能不正确。">
            <a:extLst>
              <a:ext uri="{FF2B5EF4-FFF2-40B4-BE49-F238E27FC236}">
                <a16:creationId xmlns:a16="http://schemas.microsoft.com/office/drawing/2014/main" id="{DFA081FC-5EDE-BF06-372F-A574FBAD416A}"/>
              </a:ext>
            </a:extLst>
          </p:cNvPr>
          <p:cNvPicPr>
            <a:picLocks noChangeAspect="1"/>
          </p:cNvPicPr>
          <p:nvPr/>
        </p:nvPicPr>
        <p:blipFill>
          <a:blip r:embed="rId3">
            <a:extLst>
              <a:ext uri="{28A0092B-C50C-407E-A947-70E740481C1C}">
                <a14:useLocalDpi xmlns:a14="http://schemas.microsoft.com/office/drawing/2010/main" val="0"/>
              </a:ext>
            </a:extLst>
          </a:blip>
          <a:srcRect l="3347" r="3151"/>
          <a:stretch/>
        </p:blipFill>
        <p:spPr>
          <a:xfrm>
            <a:off x="6150015" y="2133600"/>
            <a:ext cx="5724525" cy="4081566"/>
          </a:xfrm>
          <a:prstGeom prst="rect">
            <a:avLst/>
          </a:prstGeom>
        </p:spPr>
      </p:pic>
    </p:spTree>
    <p:extLst>
      <p:ext uri="{BB962C8B-B14F-4D97-AF65-F5344CB8AC3E}">
        <p14:creationId xmlns:p14="http://schemas.microsoft.com/office/powerpoint/2010/main" val="3505571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21C78-4572-A681-C551-1E5F229EF2C3}"/>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2BA871DA-A2BE-7E2D-4A16-83B7D552BBD5}"/>
              </a:ext>
            </a:extLst>
          </p:cNvPr>
          <p:cNvSpPr>
            <a:spLocks noGrp="1"/>
          </p:cNvSpPr>
          <p:nvPr>
            <p:ph type="title"/>
          </p:nvPr>
        </p:nvSpPr>
        <p:spPr>
          <a:xfrm>
            <a:off x="6947807" y="2824842"/>
            <a:ext cx="2585358" cy="1068161"/>
          </a:xfrm>
        </p:spPr>
        <p:txBody>
          <a:bodyPr/>
          <a:lstStyle/>
          <a:p>
            <a:r>
              <a:rPr lang="zh-CN" altLang="en-US" dirty="0">
                <a:latin typeface="鸿雷板书简体-正式版" panose="00000505000000000000" pitchFamily="2" charset="-122"/>
                <a:ea typeface="鸿雷板书简体-正式版" panose="00000505000000000000" pitchFamily="2" charset="-122"/>
              </a:rPr>
              <a:t>未来之</a:t>
            </a:r>
          </a:p>
        </p:txBody>
      </p:sp>
      <p:sp>
        <p:nvSpPr>
          <p:cNvPr id="4" name="文本占位符 3">
            <a:extLst>
              <a:ext uri="{FF2B5EF4-FFF2-40B4-BE49-F238E27FC236}">
                <a16:creationId xmlns:a16="http://schemas.microsoft.com/office/drawing/2014/main" id="{92CC714C-3F07-665A-A782-CA0980B40875}"/>
              </a:ext>
            </a:extLst>
          </p:cNvPr>
          <p:cNvSpPr>
            <a:spLocks noGrp="1"/>
          </p:cNvSpPr>
          <p:nvPr>
            <p:ph type="body" idx="1"/>
          </p:nvPr>
        </p:nvSpPr>
        <p:spPr>
          <a:xfrm>
            <a:off x="7127420" y="3952649"/>
            <a:ext cx="3507755" cy="749978"/>
          </a:xfrm>
        </p:spPr>
        <p:txBody>
          <a:bodyPr>
            <a:normAutofit lnSpcReduction="10000"/>
          </a:bodyPr>
          <a:lstStyle/>
          <a:p>
            <a:r>
              <a:rPr lang="zh-CN" altLang="en-US" sz="1800" dirty="0">
                <a:latin typeface="+mn-ea"/>
              </a:rPr>
              <a:t>传统听评课模式的结构性矛盾</a:t>
            </a:r>
          </a:p>
          <a:p>
            <a:r>
              <a:rPr lang="zh-CN" altLang="en-US" sz="1800" dirty="0">
                <a:latin typeface="+mn-ea"/>
              </a:rPr>
              <a:t>案例源起；问题提出</a:t>
            </a:r>
            <a:endParaRPr lang="en-US" altLang="zh-CN" sz="1800" dirty="0">
              <a:latin typeface="+mn-ea"/>
            </a:endParaRPr>
          </a:p>
          <a:p>
            <a:endParaRPr lang="zh-CN" altLang="en-US" sz="2000" dirty="0"/>
          </a:p>
        </p:txBody>
      </p:sp>
      <p:sp>
        <p:nvSpPr>
          <p:cNvPr id="6" name="文本框 5">
            <a:extLst>
              <a:ext uri="{FF2B5EF4-FFF2-40B4-BE49-F238E27FC236}">
                <a16:creationId xmlns:a16="http://schemas.microsoft.com/office/drawing/2014/main" id="{C2C7B5E9-68CD-AF99-FA5F-D5118209FA28}"/>
              </a:ext>
            </a:extLst>
          </p:cNvPr>
          <p:cNvSpPr txBox="1"/>
          <p:nvPr/>
        </p:nvSpPr>
        <p:spPr>
          <a:xfrm>
            <a:off x="8811305" y="1605068"/>
            <a:ext cx="2855459" cy="3154710"/>
          </a:xfrm>
          <a:prstGeom prst="rect">
            <a:avLst/>
          </a:prstGeom>
          <a:noFill/>
        </p:spPr>
        <p:txBody>
          <a:bodyPr wrap="square" anchor="ctr">
            <a:spAutoFit/>
          </a:bodyPr>
          <a:lstStyle/>
          <a:p>
            <a:pPr algn="ctr"/>
            <a:r>
              <a:rPr lang="zh-CN" altLang="en-US" sz="19900" dirty="0">
                <a:solidFill>
                  <a:srgbClr val="0F34A5"/>
                </a:solidFill>
                <a:latin typeface="鸿雷板书简体-正式版" panose="00000505000000000000" pitchFamily="2" charset="-122"/>
                <a:ea typeface="鸿雷板书简体-正式版" panose="00000505000000000000" pitchFamily="2" charset="-122"/>
                <a:cs typeface="+mj-cs"/>
              </a:rPr>
              <a:t>思</a:t>
            </a:r>
          </a:p>
        </p:txBody>
      </p:sp>
      <p:sp>
        <p:nvSpPr>
          <p:cNvPr id="9" name="椭圆 8">
            <a:extLst>
              <a:ext uri="{FF2B5EF4-FFF2-40B4-BE49-F238E27FC236}">
                <a16:creationId xmlns:a16="http://schemas.microsoft.com/office/drawing/2014/main" id="{52EA1339-5315-2471-09FE-57DB2CF81C0C}"/>
              </a:ext>
            </a:extLst>
          </p:cNvPr>
          <p:cNvSpPr/>
          <p:nvPr/>
        </p:nvSpPr>
        <p:spPr>
          <a:xfrm>
            <a:off x="767443" y="1191985"/>
            <a:ext cx="4474029" cy="4474029"/>
          </a:xfrm>
          <a:prstGeom prst="ellipse">
            <a:avLst/>
          </a:prstGeom>
          <a:solidFill>
            <a:schemeClr val="bg1">
              <a:lumMod val="95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3BA8"/>
              </a:solidFill>
            </a:endParaRPr>
          </a:p>
        </p:txBody>
      </p:sp>
      <p:cxnSp>
        <p:nvCxnSpPr>
          <p:cNvPr id="11" name="直接连接符 10">
            <a:extLst>
              <a:ext uri="{FF2B5EF4-FFF2-40B4-BE49-F238E27FC236}">
                <a16:creationId xmlns:a16="http://schemas.microsoft.com/office/drawing/2014/main" id="{B38DF7F8-E533-B4CA-3DCB-4AA6B4A8C30D}"/>
              </a:ext>
            </a:extLst>
          </p:cNvPr>
          <p:cNvCxnSpPr/>
          <p:nvPr/>
        </p:nvCxnSpPr>
        <p:spPr>
          <a:xfrm>
            <a:off x="7192736" y="3886200"/>
            <a:ext cx="3412671" cy="0"/>
          </a:xfrm>
          <a:prstGeom prst="line">
            <a:avLst/>
          </a:prstGeom>
          <a:ln cap="rnd">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5B66FC09-BC00-B22E-ACBF-E60193D57A46}"/>
              </a:ext>
            </a:extLst>
          </p:cNvPr>
          <p:cNvSpPr txBox="1"/>
          <p:nvPr/>
        </p:nvSpPr>
        <p:spPr>
          <a:xfrm>
            <a:off x="5511214" y="2449284"/>
            <a:ext cx="1659429" cy="1862048"/>
          </a:xfrm>
          <a:prstGeom prst="rect">
            <a:avLst/>
          </a:prstGeom>
          <a:noFill/>
        </p:spPr>
        <p:txBody>
          <a:bodyPr wrap="none" rtlCol="0">
            <a:spAutoFit/>
          </a:bodyPr>
          <a:lstStyle/>
          <a:p>
            <a:r>
              <a:rPr lang="en-US" altLang="zh-CN" sz="11500" b="1" dirty="0">
                <a:solidFill>
                  <a:srgbClr val="183BA8"/>
                </a:solidFill>
              </a:rPr>
              <a:t>05</a:t>
            </a:r>
            <a:endParaRPr lang="zh-CN" altLang="en-US" sz="11500" b="1" dirty="0">
              <a:solidFill>
                <a:srgbClr val="183BA8"/>
              </a:solidFill>
            </a:endParaRPr>
          </a:p>
        </p:txBody>
      </p:sp>
    </p:spTree>
    <p:extLst>
      <p:ext uri="{BB962C8B-B14F-4D97-AF65-F5344CB8AC3E}">
        <p14:creationId xmlns:p14="http://schemas.microsoft.com/office/powerpoint/2010/main" val="446662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DF2C6C5-2421-BF1C-9803-9C72F8C2B3D6}"/>
              </a:ext>
            </a:extLst>
          </p:cNvPr>
          <p:cNvSpPr>
            <a:spLocks noGrp="1"/>
          </p:cNvSpPr>
          <p:nvPr>
            <p:ph type="title"/>
          </p:nvPr>
        </p:nvSpPr>
        <p:spPr/>
        <p:txBody>
          <a:bodyPr/>
          <a:lstStyle/>
          <a:p>
            <a:r>
              <a:rPr lang="zh-CN" altLang="en-US" dirty="0"/>
              <a:t>一些思考</a:t>
            </a:r>
          </a:p>
        </p:txBody>
      </p:sp>
      <p:sp>
        <p:nvSpPr>
          <p:cNvPr id="5" name="内容占位符 4">
            <a:extLst>
              <a:ext uri="{FF2B5EF4-FFF2-40B4-BE49-F238E27FC236}">
                <a16:creationId xmlns:a16="http://schemas.microsoft.com/office/drawing/2014/main" id="{B9649AF4-2529-15A0-2799-E27B2F0D18B8}"/>
              </a:ext>
            </a:extLst>
          </p:cNvPr>
          <p:cNvSpPr>
            <a:spLocks noGrp="1"/>
          </p:cNvSpPr>
          <p:nvPr>
            <p:ph idx="1"/>
          </p:nvPr>
        </p:nvSpPr>
        <p:spPr>
          <a:xfrm>
            <a:off x="399626" y="1620456"/>
            <a:ext cx="11406293" cy="4556507"/>
          </a:xfrm>
        </p:spPr>
        <p:txBody>
          <a:bodyPr>
            <a:normAutofit/>
          </a:bodyPr>
          <a:lstStyle/>
          <a:p>
            <a:pPr marL="0" indent="0" algn="just">
              <a:lnSpc>
                <a:spcPct val="150000"/>
              </a:lnSpc>
              <a:buNone/>
            </a:pPr>
            <a:r>
              <a:rPr lang="zh-CN" altLang="en-US" sz="2400" dirty="0"/>
              <a:t>        人工智能在教育领域的高速发展与广泛应用，将进一步推动教育评价方式创新变革，人工智能与人深度协同将成为必然趋势，将会对智慧教研提出更新更高的要求。展望未来，番禺区将继续保持严谨审慎的研究态度，加大人工智能赋能数字化听评课的模式研究，研制全面、均衡、科学和深入反映教学效果的课堂教学评价方法，不断完善“人机协同”应用范式，构筑区域智慧教研新生态，推动基础教育高质量发展。</a:t>
            </a:r>
          </a:p>
        </p:txBody>
      </p:sp>
    </p:spTree>
    <p:extLst>
      <p:ext uri="{BB962C8B-B14F-4D97-AF65-F5344CB8AC3E}">
        <p14:creationId xmlns:p14="http://schemas.microsoft.com/office/powerpoint/2010/main" val="296448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92BC810-07E1-5A0E-0C75-BBBB3D2CE4C5}"/>
              </a:ext>
            </a:extLst>
          </p:cNvPr>
          <p:cNvSpPr>
            <a:spLocks noGrp="1"/>
          </p:cNvSpPr>
          <p:nvPr>
            <p:ph type="title"/>
          </p:nvPr>
        </p:nvSpPr>
        <p:spPr>
          <a:xfrm>
            <a:off x="6947807" y="2824842"/>
            <a:ext cx="2585358" cy="1068161"/>
          </a:xfrm>
        </p:spPr>
        <p:txBody>
          <a:bodyPr/>
          <a:lstStyle/>
          <a:p>
            <a:r>
              <a:rPr lang="zh-CN" altLang="en-US" dirty="0">
                <a:latin typeface="鸿雷板书简体-正式版" panose="00000505000000000000" pitchFamily="2" charset="-122"/>
                <a:ea typeface="鸿雷板书简体-正式版" panose="00000505000000000000" pitchFamily="2" charset="-122"/>
              </a:rPr>
              <a:t>传统之</a:t>
            </a:r>
          </a:p>
        </p:txBody>
      </p:sp>
      <p:sp>
        <p:nvSpPr>
          <p:cNvPr id="4" name="文本占位符 3">
            <a:extLst>
              <a:ext uri="{FF2B5EF4-FFF2-40B4-BE49-F238E27FC236}">
                <a16:creationId xmlns:a16="http://schemas.microsoft.com/office/drawing/2014/main" id="{B04CE218-547B-4924-49C6-D1C3B00694BD}"/>
              </a:ext>
            </a:extLst>
          </p:cNvPr>
          <p:cNvSpPr>
            <a:spLocks noGrp="1"/>
          </p:cNvSpPr>
          <p:nvPr>
            <p:ph type="body" idx="1"/>
          </p:nvPr>
        </p:nvSpPr>
        <p:spPr>
          <a:xfrm>
            <a:off x="7127420" y="3952649"/>
            <a:ext cx="3507755" cy="749978"/>
          </a:xfrm>
        </p:spPr>
        <p:txBody>
          <a:bodyPr>
            <a:normAutofit lnSpcReduction="10000"/>
          </a:bodyPr>
          <a:lstStyle/>
          <a:p>
            <a:r>
              <a:rPr lang="zh-CN" altLang="en-US" sz="1800" dirty="0">
                <a:latin typeface="+mn-ea"/>
              </a:rPr>
              <a:t>传统听评课模式的结构性矛盾</a:t>
            </a:r>
          </a:p>
          <a:p>
            <a:r>
              <a:rPr lang="zh-CN" altLang="en-US" sz="1800" dirty="0">
                <a:latin typeface="+mn-ea"/>
              </a:rPr>
              <a:t>案例源起；问题提出</a:t>
            </a:r>
            <a:endParaRPr lang="en-US" altLang="zh-CN" sz="1800" dirty="0">
              <a:latin typeface="+mn-ea"/>
            </a:endParaRPr>
          </a:p>
          <a:p>
            <a:endParaRPr lang="zh-CN" altLang="en-US" sz="2000" dirty="0"/>
          </a:p>
        </p:txBody>
      </p:sp>
      <p:sp>
        <p:nvSpPr>
          <p:cNvPr id="6" name="文本框 5">
            <a:extLst>
              <a:ext uri="{FF2B5EF4-FFF2-40B4-BE49-F238E27FC236}">
                <a16:creationId xmlns:a16="http://schemas.microsoft.com/office/drawing/2014/main" id="{EEF1C702-7D1C-C939-2489-6D2308FA2A16}"/>
              </a:ext>
            </a:extLst>
          </p:cNvPr>
          <p:cNvSpPr txBox="1"/>
          <p:nvPr/>
        </p:nvSpPr>
        <p:spPr>
          <a:xfrm>
            <a:off x="8811305" y="1605068"/>
            <a:ext cx="2855459" cy="3154710"/>
          </a:xfrm>
          <a:prstGeom prst="rect">
            <a:avLst/>
          </a:prstGeom>
          <a:noFill/>
        </p:spPr>
        <p:txBody>
          <a:bodyPr wrap="square" anchor="ctr">
            <a:spAutoFit/>
          </a:bodyPr>
          <a:lstStyle/>
          <a:p>
            <a:pPr algn="ctr"/>
            <a:r>
              <a:rPr lang="zh-CN" altLang="en-US" sz="19900" dirty="0">
                <a:solidFill>
                  <a:srgbClr val="0F34A5"/>
                </a:solidFill>
                <a:latin typeface="鸿雷板书简体-正式版" panose="00000505000000000000" pitchFamily="2" charset="-122"/>
                <a:ea typeface="鸿雷板书简体-正式版" panose="00000505000000000000" pitchFamily="2" charset="-122"/>
                <a:cs typeface="+mj-cs"/>
              </a:rPr>
              <a:t>困</a:t>
            </a:r>
          </a:p>
        </p:txBody>
      </p:sp>
      <p:sp>
        <p:nvSpPr>
          <p:cNvPr id="9" name="椭圆 8">
            <a:extLst>
              <a:ext uri="{FF2B5EF4-FFF2-40B4-BE49-F238E27FC236}">
                <a16:creationId xmlns:a16="http://schemas.microsoft.com/office/drawing/2014/main" id="{1611B506-3539-3AAA-CCB6-6718027CDD6E}"/>
              </a:ext>
            </a:extLst>
          </p:cNvPr>
          <p:cNvSpPr/>
          <p:nvPr/>
        </p:nvSpPr>
        <p:spPr>
          <a:xfrm>
            <a:off x="767443" y="1191985"/>
            <a:ext cx="4474029" cy="4474029"/>
          </a:xfrm>
          <a:prstGeom prst="ellipse">
            <a:avLst/>
          </a:prstGeom>
          <a:solidFill>
            <a:schemeClr val="bg1">
              <a:lumMod val="95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3BA8"/>
              </a:solidFill>
            </a:endParaRPr>
          </a:p>
        </p:txBody>
      </p:sp>
      <p:cxnSp>
        <p:nvCxnSpPr>
          <p:cNvPr id="11" name="直接连接符 10">
            <a:extLst>
              <a:ext uri="{FF2B5EF4-FFF2-40B4-BE49-F238E27FC236}">
                <a16:creationId xmlns:a16="http://schemas.microsoft.com/office/drawing/2014/main" id="{88B6AC93-9681-2C54-F15F-F3971AC753B0}"/>
              </a:ext>
            </a:extLst>
          </p:cNvPr>
          <p:cNvCxnSpPr/>
          <p:nvPr/>
        </p:nvCxnSpPr>
        <p:spPr>
          <a:xfrm>
            <a:off x="7192736" y="3886200"/>
            <a:ext cx="3412671" cy="0"/>
          </a:xfrm>
          <a:prstGeom prst="line">
            <a:avLst/>
          </a:prstGeom>
          <a:ln cap="rnd">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4092903E-24E5-3160-6869-6C402D81778A}"/>
              </a:ext>
            </a:extLst>
          </p:cNvPr>
          <p:cNvSpPr txBox="1"/>
          <p:nvPr/>
        </p:nvSpPr>
        <p:spPr>
          <a:xfrm>
            <a:off x="5511214" y="2449284"/>
            <a:ext cx="1659429" cy="1862048"/>
          </a:xfrm>
          <a:prstGeom prst="rect">
            <a:avLst/>
          </a:prstGeom>
          <a:noFill/>
        </p:spPr>
        <p:txBody>
          <a:bodyPr wrap="none" rtlCol="0">
            <a:spAutoFit/>
          </a:bodyPr>
          <a:lstStyle/>
          <a:p>
            <a:r>
              <a:rPr lang="en-US" altLang="zh-CN" sz="11500" b="1" dirty="0">
                <a:solidFill>
                  <a:srgbClr val="183BA8"/>
                </a:solidFill>
              </a:rPr>
              <a:t>01</a:t>
            </a:r>
            <a:endParaRPr lang="zh-CN" altLang="en-US" sz="11500" b="1" dirty="0">
              <a:solidFill>
                <a:srgbClr val="183BA8"/>
              </a:solidFill>
            </a:endParaRPr>
          </a:p>
        </p:txBody>
      </p:sp>
    </p:spTree>
    <p:extLst>
      <p:ext uri="{BB962C8B-B14F-4D97-AF65-F5344CB8AC3E}">
        <p14:creationId xmlns:p14="http://schemas.microsoft.com/office/powerpoint/2010/main" val="688604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B8ADC24F-FFF0-1FB5-2F15-600A6C74918B}"/>
              </a:ext>
            </a:extLst>
          </p:cNvPr>
          <p:cNvSpPr>
            <a:spLocks noGrp="1"/>
          </p:cNvSpPr>
          <p:nvPr>
            <p:ph type="title"/>
          </p:nvPr>
        </p:nvSpPr>
        <p:spPr/>
        <p:txBody>
          <a:bodyPr/>
          <a:lstStyle/>
          <a:p>
            <a:r>
              <a:rPr lang="zh-CN" altLang="en-US" b="1" dirty="0"/>
              <a:t>传统听评课模式的结构性矛盾</a:t>
            </a:r>
          </a:p>
        </p:txBody>
      </p:sp>
      <p:sp>
        <p:nvSpPr>
          <p:cNvPr id="4" name="内容占位符 3">
            <a:extLst>
              <a:ext uri="{FF2B5EF4-FFF2-40B4-BE49-F238E27FC236}">
                <a16:creationId xmlns:a16="http://schemas.microsoft.com/office/drawing/2014/main" id="{3FD884E1-DC9A-F8AB-1506-A0A332D2641A}"/>
              </a:ext>
            </a:extLst>
          </p:cNvPr>
          <p:cNvSpPr>
            <a:spLocks noGrp="1"/>
          </p:cNvSpPr>
          <p:nvPr>
            <p:ph idx="1"/>
          </p:nvPr>
        </p:nvSpPr>
        <p:spPr>
          <a:xfrm>
            <a:off x="399626" y="1106905"/>
            <a:ext cx="11406293" cy="426262"/>
          </a:xfrm>
        </p:spPr>
        <p:txBody>
          <a:bodyPr>
            <a:normAutofit lnSpcReduction="10000"/>
          </a:bodyPr>
          <a:lstStyle/>
          <a:p>
            <a:pPr marL="0" indent="0" algn="ctr">
              <a:buNone/>
            </a:pPr>
            <a:r>
              <a:rPr lang="zh-CN" altLang="en-US" dirty="0"/>
              <a:t>听评课是内嵌于我国教研制度与文化、具有鲜明中国特色的一种教师专业发展模式</a:t>
            </a:r>
          </a:p>
        </p:txBody>
      </p:sp>
      <p:grpSp>
        <p:nvGrpSpPr>
          <p:cNvPr id="42" name="组合 41">
            <a:extLst>
              <a:ext uri="{FF2B5EF4-FFF2-40B4-BE49-F238E27FC236}">
                <a16:creationId xmlns:a16="http://schemas.microsoft.com/office/drawing/2014/main" id="{82E35DAB-DC55-E2C6-642E-E99D56CE08F6}"/>
              </a:ext>
            </a:extLst>
          </p:cNvPr>
          <p:cNvGrpSpPr/>
          <p:nvPr/>
        </p:nvGrpSpPr>
        <p:grpSpPr>
          <a:xfrm>
            <a:off x="3259170" y="1804039"/>
            <a:ext cx="2738832" cy="1956689"/>
            <a:chOff x="3259170" y="1804039"/>
            <a:chExt cx="2738832" cy="1956689"/>
          </a:xfrm>
        </p:grpSpPr>
        <p:sp>
          <p:nvSpPr>
            <p:cNvPr id="18" name="矩形: 圆角 17">
              <a:extLst>
                <a:ext uri="{FF2B5EF4-FFF2-40B4-BE49-F238E27FC236}">
                  <a16:creationId xmlns:a16="http://schemas.microsoft.com/office/drawing/2014/main" id="{36D50162-030B-0A61-12F9-6C4F8D8B4030}"/>
                </a:ext>
              </a:extLst>
            </p:cNvPr>
            <p:cNvSpPr>
              <a:spLocks/>
            </p:cNvSpPr>
            <p:nvPr/>
          </p:nvSpPr>
          <p:spPr>
            <a:xfrm>
              <a:off x="3259170" y="1821925"/>
              <a:ext cx="2738832" cy="193880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顶角 23">
              <a:extLst>
                <a:ext uri="{FF2B5EF4-FFF2-40B4-BE49-F238E27FC236}">
                  <a16:creationId xmlns:a16="http://schemas.microsoft.com/office/drawing/2014/main" id="{59C6AB4B-E3C6-5E7D-290C-A7ABF590A1A2}"/>
                </a:ext>
              </a:extLst>
            </p:cNvPr>
            <p:cNvSpPr>
              <a:spLocks/>
            </p:cNvSpPr>
            <p:nvPr/>
          </p:nvSpPr>
          <p:spPr>
            <a:xfrm>
              <a:off x="3259170" y="1804039"/>
              <a:ext cx="2738832" cy="42352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听评课过程主观化</a:t>
              </a:r>
            </a:p>
          </p:txBody>
        </p:sp>
        <p:sp>
          <p:nvSpPr>
            <p:cNvPr id="30" name="文本框 29">
              <a:extLst>
                <a:ext uri="{FF2B5EF4-FFF2-40B4-BE49-F238E27FC236}">
                  <a16:creationId xmlns:a16="http://schemas.microsoft.com/office/drawing/2014/main" id="{38624649-1547-548D-D525-D3044DFCBE0C}"/>
                </a:ext>
              </a:extLst>
            </p:cNvPr>
            <p:cNvSpPr txBox="1"/>
            <p:nvPr/>
          </p:nvSpPr>
          <p:spPr>
            <a:xfrm>
              <a:off x="3459035" y="2453640"/>
              <a:ext cx="2339102" cy="307777"/>
            </a:xfrm>
            <a:prstGeom prst="rect">
              <a:avLst/>
            </a:prstGeom>
            <a:noFill/>
          </p:spPr>
          <p:txBody>
            <a:bodyPr wrap="none" rtlCol="0">
              <a:spAutoFit/>
            </a:bodyPr>
            <a:lstStyle/>
            <a:p>
              <a:r>
                <a:rPr lang="zh-CN" altLang="en-US" sz="1400" dirty="0"/>
                <a:t>教师个体主观经验判断为主</a:t>
              </a:r>
            </a:p>
          </p:txBody>
        </p:sp>
        <p:sp>
          <p:nvSpPr>
            <p:cNvPr id="31" name="文本框 30">
              <a:extLst>
                <a:ext uri="{FF2B5EF4-FFF2-40B4-BE49-F238E27FC236}">
                  <a16:creationId xmlns:a16="http://schemas.microsoft.com/office/drawing/2014/main" id="{A2F3B590-CCD9-3CA0-FDBD-70123E06174A}"/>
                </a:ext>
              </a:extLst>
            </p:cNvPr>
            <p:cNvSpPr txBox="1"/>
            <p:nvPr/>
          </p:nvSpPr>
          <p:spPr>
            <a:xfrm>
              <a:off x="3459035" y="2865120"/>
              <a:ext cx="2339102" cy="523220"/>
            </a:xfrm>
            <a:prstGeom prst="rect">
              <a:avLst/>
            </a:prstGeom>
            <a:noFill/>
          </p:spPr>
          <p:txBody>
            <a:bodyPr wrap="none" rtlCol="0">
              <a:spAutoFit/>
            </a:bodyPr>
            <a:lstStyle/>
            <a:p>
              <a:pPr algn="ctr"/>
              <a:r>
                <a:rPr lang="zh-CN" altLang="en-US" sz="1400" dirty="0"/>
                <a:t>评价结果离散度高</a:t>
              </a:r>
              <a:br>
                <a:rPr lang="en-US" altLang="zh-CN" sz="1400" dirty="0"/>
              </a:br>
              <a:r>
                <a:rPr lang="zh-CN" altLang="en-US" sz="1400" dirty="0"/>
                <a:t>评价信度不足</a:t>
              </a:r>
            </a:p>
          </p:txBody>
        </p:sp>
      </p:grpSp>
      <p:grpSp>
        <p:nvGrpSpPr>
          <p:cNvPr id="43" name="组合 42">
            <a:extLst>
              <a:ext uri="{FF2B5EF4-FFF2-40B4-BE49-F238E27FC236}">
                <a16:creationId xmlns:a16="http://schemas.microsoft.com/office/drawing/2014/main" id="{1CE06349-ABBB-38CD-5C09-F83C62FFA3CD}"/>
              </a:ext>
            </a:extLst>
          </p:cNvPr>
          <p:cNvGrpSpPr/>
          <p:nvPr/>
        </p:nvGrpSpPr>
        <p:grpSpPr>
          <a:xfrm>
            <a:off x="6194080" y="1804039"/>
            <a:ext cx="2738832" cy="1956689"/>
            <a:chOff x="6194080" y="1804039"/>
            <a:chExt cx="2738832" cy="1956689"/>
          </a:xfrm>
        </p:grpSpPr>
        <p:sp>
          <p:nvSpPr>
            <p:cNvPr id="19" name="矩形: 圆角 18">
              <a:extLst>
                <a:ext uri="{FF2B5EF4-FFF2-40B4-BE49-F238E27FC236}">
                  <a16:creationId xmlns:a16="http://schemas.microsoft.com/office/drawing/2014/main" id="{C3822434-E7E7-50BD-5077-B3C2D91EF3AD}"/>
                </a:ext>
              </a:extLst>
            </p:cNvPr>
            <p:cNvSpPr>
              <a:spLocks/>
            </p:cNvSpPr>
            <p:nvPr/>
          </p:nvSpPr>
          <p:spPr>
            <a:xfrm>
              <a:off x="6194080" y="1821925"/>
              <a:ext cx="2738832" cy="193880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顶角 24">
              <a:extLst>
                <a:ext uri="{FF2B5EF4-FFF2-40B4-BE49-F238E27FC236}">
                  <a16:creationId xmlns:a16="http://schemas.microsoft.com/office/drawing/2014/main" id="{2DE23C22-759E-C921-8A91-9FFD8F533BAF}"/>
                </a:ext>
              </a:extLst>
            </p:cNvPr>
            <p:cNvSpPr>
              <a:spLocks/>
            </p:cNvSpPr>
            <p:nvPr/>
          </p:nvSpPr>
          <p:spPr>
            <a:xfrm>
              <a:off x="6194080" y="1804039"/>
              <a:ext cx="2738832" cy="42352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课堂评价标准不一</a:t>
              </a:r>
            </a:p>
          </p:txBody>
        </p:sp>
        <p:sp>
          <p:nvSpPr>
            <p:cNvPr id="32" name="文本框 31">
              <a:extLst>
                <a:ext uri="{FF2B5EF4-FFF2-40B4-BE49-F238E27FC236}">
                  <a16:creationId xmlns:a16="http://schemas.microsoft.com/office/drawing/2014/main" id="{03C34A6A-A3D1-F2FC-592B-4D2BBFE81957}"/>
                </a:ext>
              </a:extLst>
            </p:cNvPr>
            <p:cNvSpPr txBox="1"/>
            <p:nvPr/>
          </p:nvSpPr>
          <p:spPr>
            <a:xfrm>
              <a:off x="6405435" y="2453640"/>
              <a:ext cx="2339102" cy="307777"/>
            </a:xfrm>
            <a:prstGeom prst="rect">
              <a:avLst/>
            </a:prstGeom>
            <a:noFill/>
          </p:spPr>
          <p:txBody>
            <a:bodyPr wrap="none" rtlCol="0">
              <a:spAutoFit/>
            </a:bodyPr>
            <a:lstStyle/>
            <a:p>
              <a:r>
                <a:rPr lang="zh-CN" altLang="en-US" sz="1400" dirty="0"/>
                <a:t>区校课堂教学评价量表不一</a:t>
              </a:r>
            </a:p>
          </p:txBody>
        </p:sp>
        <p:sp>
          <p:nvSpPr>
            <p:cNvPr id="33" name="文本框 32">
              <a:extLst>
                <a:ext uri="{FF2B5EF4-FFF2-40B4-BE49-F238E27FC236}">
                  <a16:creationId xmlns:a16="http://schemas.microsoft.com/office/drawing/2014/main" id="{F3A8604C-5702-5A44-56E3-235DE461EBFA}"/>
                </a:ext>
              </a:extLst>
            </p:cNvPr>
            <p:cNvSpPr txBox="1"/>
            <p:nvPr/>
          </p:nvSpPr>
          <p:spPr>
            <a:xfrm>
              <a:off x="6315666" y="2865120"/>
              <a:ext cx="2518638" cy="523220"/>
            </a:xfrm>
            <a:prstGeom prst="rect">
              <a:avLst/>
            </a:prstGeom>
            <a:noFill/>
          </p:spPr>
          <p:txBody>
            <a:bodyPr wrap="none" rtlCol="0">
              <a:spAutoFit/>
            </a:bodyPr>
            <a:lstStyle/>
            <a:p>
              <a:pPr algn="ctr"/>
              <a:r>
                <a:rPr lang="zh-CN" altLang="en-US" sz="1400" dirty="0"/>
                <a:t>问题难以精准聚焦和高效提取</a:t>
              </a:r>
              <a:endParaRPr lang="en-US" altLang="zh-CN" sz="1400" dirty="0"/>
            </a:p>
            <a:p>
              <a:pPr algn="ctr"/>
              <a:r>
                <a:rPr lang="zh-CN" altLang="en-US" sz="1400" dirty="0"/>
                <a:t>难以形成有针对性的改进建议</a:t>
              </a:r>
            </a:p>
          </p:txBody>
        </p:sp>
      </p:grpSp>
      <p:grpSp>
        <p:nvGrpSpPr>
          <p:cNvPr id="44" name="组合 43">
            <a:extLst>
              <a:ext uri="{FF2B5EF4-FFF2-40B4-BE49-F238E27FC236}">
                <a16:creationId xmlns:a16="http://schemas.microsoft.com/office/drawing/2014/main" id="{6B6A542F-5AFB-D855-8111-13D2754490B8}"/>
              </a:ext>
            </a:extLst>
          </p:cNvPr>
          <p:cNvGrpSpPr/>
          <p:nvPr/>
        </p:nvGrpSpPr>
        <p:grpSpPr>
          <a:xfrm>
            <a:off x="9089358" y="1804039"/>
            <a:ext cx="2738832" cy="1956689"/>
            <a:chOff x="9089358" y="1804039"/>
            <a:chExt cx="2738832" cy="1956689"/>
          </a:xfrm>
        </p:grpSpPr>
        <p:sp>
          <p:nvSpPr>
            <p:cNvPr id="20" name="矩形: 圆角 19">
              <a:extLst>
                <a:ext uri="{FF2B5EF4-FFF2-40B4-BE49-F238E27FC236}">
                  <a16:creationId xmlns:a16="http://schemas.microsoft.com/office/drawing/2014/main" id="{F5DCCB3F-81EA-E5A0-0A9B-5DA62D6AFD86}"/>
                </a:ext>
              </a:extLst>
            </p:cNvPr>
            <p:cNvSpPr>
              <a:spLocks/>
            </p:cNvSpPr>
            <p:nvPr/>
          </p:nvSpPr>
          <p:spPr>
            <a:xfrm>
              <a:off x="9089358" y="1821925"/>
              <a:ext cx="2738832" cy="193880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顶角 25">
              <a:extLst>
                <a:ext uri="{FF2B5EF4-FFF2-40B4-BE49-F238E27FC236}">
                  <a16:creationId xmlns:a16="http://schemas.microsoft.com/office/drawing/2014/main" id="{1A0CED27-9C17-D55A-7EA8-3750B27066D8}"/>
                </a:ext>
              </a:extLst>
            </p:cNvPr>
            <p:cNvSpPr>
              <a:spLocks/>
            </p:cNvSpPr>
            <p:nvPr/>
          </p:nvSpPr>
          <p:spPr>
            <a:xfrm>
              <a:off x="9089358" y="1804039"/>
              <a:ext cx="2738832" cy="42352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手动笔录手段传统</a:t>
              </a:r>
            </a:p>
          </p:txBody>
        </p:sp>
        <p:sp>
          <p:nvSpPr>
            <p:cNvPr id="34" name="文本框 33">
              <a:extLst>
                <a:ext uri="{FF2B5EF4-FFF2-40B4-BE49-F238E27FC236}">
                  <a16:creationId xmlns:a16="http://schemas.microsoft.com/office/drawing/2014/main" id="{53FAB75B-A8AF-329E-CDC7-251CB071CE56}"/>
                </a:ext>
              </a:extLst>
            </p:cNvPr>
            <p:cNvSpPr txBox="1"/>
            <p:nvPr/>
          </p:nvSpPr>
          <p:spPr>
            <a:xfrm>
              <a:off x="9093842" y="2453640"/>
              <a:ext cx="2729865" cy="307777"/>
            </a:xfrm>
            <a:prstGeom prst="rect">
              <a:avLst/>
            </a:prstGeom>
            <a:noFill/>
          </p:spPr>
          <p:txBody>
            <a:bodyPr wrap="square" rtlCol="0">
              <a:spAutoFit/>
            </a:bodyPr>
            <a:lstStyle/>
            <a:p>
              <a:pPr algn="ctr"/>
              <a:r>
                <a:rPr lang="zh-CN" altLang="en-US" sz="1400" dirty="0"/>
                <a:t>传统笔录兼顾听课和评课</a:t>
              </a:r>
            </a:p>
          </p:txBody>
        </p:sp>
        <p:sp>
          <p:nvSpPr>
            <p:cNvPr id="35" name="文本框 34">
              <a:extLst>
                <a:ext uri="{FF2B5EF4-FFF2-40B4-BE49-F238E27FC236}">
                  <a16:creationId xmlns:a16="http://schemas.microsoft.com/office/drawing/2014/main" id="{6B045FD6-7CF2-05C6-CD51-DD90170AC5E8}"/>
                </a:ext>
              </a:extLst>
            </p:cNvPr>
            <p:cNvSpPr txBox="1"/>
            <p:nvPr/>
          </p:nvSpPr>
          <p:spPr>
            <a:xfrm>
              <a:off x="9093842" y="2865120"/>
              <a:ext cx="2729865" cy="523220"/>
            </a:xfrm>
            <a:prstGeom prst="rect">
              <a:avLst/>
            </a:prstGeom>
            <a:noFill/>
          </p:spPr>
          <p:txBody>
            <a:bodyPr wrap="none" rtlCol="0">
              <a:spAutoFit/>
            </a:bodyPr>
            <a:lstStyle/>
            <a:p>
              <a:pPr algn="ctr"/>
              <a:r>
                <a:rPr lang="zh-CN" altLang="en-US" sz="1400" dirty="0"/>
                <a:t>欠缺及时和全面记录的便捷方法</a:t>
              </a:r>
              <a:endParaRPr lang="en-US" altLang="zh-CN" sz="1400" dirty="0"/>
            </a:p>
            <a:p>
              <a:pPr algn="ctr"/>
              <a:r>
                <a:rPr lang="zh-CN" altLang="en-US" sz="1400" dirty="0"/>
                <a:t>制约课堂观察的全面性</a:t>
              </a:r>
            </a:p>
          </p:txBody>
        </p:sp>
      </p:grpSp>
      <p:grpSp>
        <p:nvGrpSpPr>
          <p:cNvPr id="47" name="组合 46">
            <a:extLst>
              <a:ext uri="{FF2B5EF4-FFF2-40B4-BE49-F238E27FC236}">
                <a16:creationId xmlns:a16="http://schemas.microsoft.com/office/drawing/2014/main" id="{D5704527-F222-E478-083B-A6F0BBE3EF71}"/>
              </a:ext>
            </a:extLst>
          </p:cNvPr>
          <p:cNvGrpSpPr/>
          <p:nvPr/>
        </p:nvGrpSpPr>
        <p:grpSpPr>
          <a:xfrm>
            <a:off x="3259170" y="4017849"/>
            <a:ext cx="2738832" cy="1963565"/>
            <a:chOff x="3259170" y="4017849"/>
            <a:chExt cx="2738832" cy="1963565"/>
          </a:xfrm>
        </p:grpSpPr>
        <p:sp>
          <p:nvSpPr>
            <p:cNvPr id="21" name="矩形: 圆角 20">
              <a:extLst>
                <a:ext uri="{FF2B5EF4-FFF2-40B4-BE49-F238E27FC236}">
                  <a16:creationId xmlns:a16="http://schemas.microsoft.com/office/drawing/2014/main" id="{7B72A50D-1914-5EAE-E7A7-76C3FB9CB1A1}"/>
                </a:ext>
              </a:extLst>
            </p:cNvPr>
            <p:cNvSpPr>
              <a:spLocks/>
            </p:cNvSpPr>
            <p:nvPr/>
          </p:nvSpPr>
          <p:spPr>
            <a:xfrm>
              <a:off x="3259170" y="4042611"/>
              <a:ext cx="2738832" cy="193880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顶角 26">
              <a:extLst>
                <a:ext uri="{FF2B5EF4-FFF2-40B4-BE49-F238E27FC236}">
                  <a16:creationId xmlns:a16="http://schemas.microsoft.com/office/drawing/2014/main" id="{268EFC75-DD04-30D6-2F93-D5EDA4E125C5}"/>
                </a:ext>
              </a:extLst>
            </p:cNvPr>
            <p:cNvSpPr>
              <a:spLocks/>
            </p:cNvSpPr>
            <p:nvPr/>
          </p:nvSpPr>
          <p:spPr>
            <a:xfrm>
              <a:off x="3259170" y="4017849"/>
              <a:ext cx="2738832" cy="42352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活动组织效率低下</a:t>
              </a:r>
            </a:p>
          </p:txBody>
        </p:sp>
        <p:sp>
          <p:nvSpPr>
            <p:cNvPr id="36" name="文本框 35">
              <a:extLst>
                <a:ext uri="{FF2B5EF4-FFF2-40B4-BE49-F238E27FC236}">
                  <a16:creationId xmlns:a16="http://schemas.microsoft.com/office/drawing/2014/main" id="{FCBEB7D4-1C64-1C98-1138-5721377473FA}"/>
                </a:ext>
              </a:extLst>
            </p:cNvPr>
            <p:cNvSpPr txBox="1"/>
            <p:nvPr/>
          </p:nvSpPr>
          <p:spPr>
            <a:xfrm>
              <a:off x="3459035" y="4686300"/>
              <a:ext cx="2339102" cy="307777"/>
            </a:xfrm>
            <a:prstGeom prst="rect">
              <a:avLst/>
            </a:prstGeom>
            <a:noFill/>
          </p:spPr>
          <p:txBody>
            <a:bodyPr wrap="none" rtlCol="0">
              <a:spAutoFit/>
            </a:bodyPr>
            <a:lstStyle/>
            <a:p>
              <a:r>
                <a:rPr lang="zh-CN" altLang="en-US" sz="1400" dirty="0"/>
                <a:t>缺乏有效的数字化管理手段</a:t>
              </a:r>
            </a:p>
          </p:txBody>
        </p:sp>
        <p:sp>
          <p:nvSpPr>
            <p:cNvPr id="37" name="文本框 36">
              <a:extLst>
                <a:ext uri="{FF2B5EF4-FFF2-40B4-BE49-F238E27FC236}">
                  <a16:creationId xmlns:a16="http://schemas.microsoft.com/office/drawing/2014/main" id="{8F3DE25F-C3D9-C111-ABD4-7F7F2A5A2E92}"/>
                </a:ext>
              </a:extLst>
            </p:cNvPr>
            <p:cNvSpPr txBox="1"/>
            <p:nvPr/>
          </p:nvSpPr>
          <p:spPr>
            <a:xfrm>
              <a:off x="3638572" y="5097780"/>
              <a:ext cx="1980029" cy="523220"/>
            </a:xfrm>
            <a:prstGeom prst="rect">
              <a:avLst/>
            </a:prstGeom>
            <a:noFill/>
          </p:spPr>
          <p:txBody>
            <a:bodyPr wrap="none" rtlCol="0">
              <a:spAutoFit/>
            </a:bodyPr>
            <a:lstStyle/>
            <a:p>
              <a:pPr algn="ctr"/>
              <a:r>
                <a:rPr lang="zh-CN" altLang="en-US" sz="1400" dirty="0"/>
                <a:t>活动听评课组织周期长</a:t>
              </a:r>
              <a:endParaRPr lang="en-US" altLang="zh-CN" sz="1400" dirty="0"/>
            </a:p>
            <a:p>
              <a:pPr algn="ctr"/>
              <a:r>
                <a:rPr lang="zh-CN" altLang="en-US" sz="1400" dirty="0"/>
                <a:t>评价信度不足</a:t>
              </a:r>
            </a:p>
          </p:txBody>
        </p:sp>
      </p:grpSp>
      <p:grpSp>
        <p:nvGrpSpPr>
          <p:cNvPr id="46" name="组合 45">
            <a:extLst>
              <a:ext uri="{FF2B5EF4-FFF2-40B4-BE49-F238E27FC236}">
                <a16:creationId xmlns:a16="http://schemas.microsoft.com/office/drawing/2014/main" id="{C3017F99-5080-21E0-CECF-3D77D45CE9DA}"/>
              </a:ext>
            </a:extLst>
          </p:cNvPr>
          <p:cNvGrpSpPr/>
          <p:nvPr/>
        </p:nvGrpSpPr>
        <p:grpSpPr>
          <a:xfrm>
            <a:off x="6194080" y="4017849"/>
            <a:ext cx="2738832" cy="1963565"/>
            <a:chOff x="6194080" y="4017849"/>
            <a:chExt cx="2738832" cy="1963565"/>
          </a:xfrm>
        </p:grpSpPr>
        <p:sp>
          <p:nvSpPr>
            <p:cNvPr id="22" name="矩形: 圆角 21">
              <a:extLst>
                <a:ext uri="{FF2B5EF4-FFF2-40B4-BE49-F238E27FC236}">
                  <a16:creationId xmlns:a16="http://schemas.microsoft.com/office/drawing/2014/main" id="{FE784297-7ECB-6CF5-2BBD-4E18774AB74B}"/>
                </a:ext>
              </a:extLst>
            </p:cNvPr>
            <p:cNvSpPr>
              <a:spLocks/>
            </p:cNvSpPr>
            <p:nvPr/>
          </p:nvSpPr>
          <p:spPr>
            <a:xfrm>
              <a:off x="6194080" y="4042611"/>
              <a:ext cx="2738832" cy="193880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顶角 27">
              <a:extLst>
                <a:ext uri="{FF2B5EF4-FFF2-40B4-BE49-F238E27FC236}">
                  <a16:creationId xmlns:a16="http://schemas.microsoft.com/office/drawing/2014/main" id="{0FF59842-FE19-252E-A570-51133755D221}"/>
                </a:ext>
              </a:extLst>
            </p:cNvPr>
            <p:cNvSpPr>
              <a:spLocks/>
            </p:cNvSpPr>
            <p:nvPr/>
          </p:nvSpPr>
          <p:spPr>
            <a:xfrm>
              <a:off x="6194080" y="4017849"/>
              <a:ext cx="2738832" cy="42352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评课数据信息分散</a:t>
              </a:r>
            </a:p>
          </p:txBody>
        </p:sp>
        <p:sp>
          <p:nvSpPr>
            <p:cNvPr id="38" name="文本框 37">
              <a:extLst>
                <a:ext uri="{FF2B5EF4-FFF2-40B4-BE49-F238E27FC236}">
                  <a16:creationId xmlns:a16="http://schemas.microsoft.com/office/drawing/2014/main" id="{F5449693-28DA-30F2-8747-763B8AFC065D}"/>
                </a:ext>
              </a:extLst>
            </p:cNvPr>
            <p:cNvSpPr txBox="1"/>
            <p:nvPr/>
          </p:nvSpPr>
          <p:spPr>
            <a:xfrm>
              <a:off x="6203327" y="4686300"/>
              <a:ext cx="2720339" cy="307777"/>
            </a:xfrm>
            <a:prstGeom prst="rect">
              <a:avLst/>
            </a:prstGeom>
            <a:noFill/>
          </p:spPr>
          <p:txBody>
            <a:bodyPr wrap="square" rtlCol="0">
              <a:spAutoFit/>
            </a:bodyPr>
            <a:lstStyle/>
            <a:p>
              <a:r>
                <a:rPr lang="zh-CN" altLang="en-US" sz="1400" dirty="0"/>
                <a:t>数据信息散落在学校和教师个体</a:t>
              </a:r>
            </a:p>
          </p:txBody>
        </p:sp>
        <p:sp>
          <p:nvSpPr>
            <p:cNvPr id="39" name="文本框 38">
              <a:extLst>
                <a:ext uri="{FF2B5EF4-FFF2-40B4-BE49-F238E27FC236}">
                  <a16:creationId xmlns:a16="http://schemas.microsoft.com/office/drawing/2014/main" id="{C3230E4C-DEC4-7255-4267-B80D50FDE64B}"/>
                </a:ext>
              </a:extLst>
            </p:cNvPr>
            <p:cNvSpPr txBox="1"/>
            <p:nvPr/>
          </p:nvSpPr>
          <p:spPr>
            <a:xfrm>
              <a:off x="6429211" y="5097780"/>
              <a:ext cx="2268570" cy="523220"/>
            </a:xfrm>
            <a:prstGeom prst="rect">
              <a:avLst/>
            </a:prstGeom>
            <a:noFill/>
          </p:spPr>
          <p:txBody>
            <a:bodyPr wrap="none" rtlCol="0">
              <a:spAutoFit/>
            </a:bodyPr>
            <a:lstStyle/>
            <a:p>
              <a:pPr algn="ctr"/>
              <a:r>
                <a:rPr lang="zh-CN" altLang="en-US" sz="1400" dirty="0"/>
                <a:t>缺乏区域长期观察</a:t>
              </a:r>
              <a:r>
                <a:rPr lang="en-US" altLang="zh-CN" sz="1400" dirty="0"/>
                <a:t>Z</a:t>
              </a:r>
              <a:r>
                <a:rPr lang="zh-CN" altLang="en-US" sz="1400" dirty="0"/>
                <a:t>可能性</a:t>
              </a:r>
              <a:endParaRPr lang="en-US" altLang="zh-CN" sz="1400" dirty="0"/>
            </a:p>
            <a:p>
              <a:pPr algn="ctr"/>
              <a:r>
                <a:rPr lang="zh-CN" altLang="en-US" sz="1400" dirty="0"/>
                <a:t>难以有效检索和便捷查阅</a:t>
              </a:r>
            </a:p>
          </p:txBody>
        </p:sp>
      </p:grpSp>
      <p:grpSp>
        <p:nvGrpSpPr>
          <p:cNvPr id="45" name="组合 44">
            <a:extLst>
              <a:ext uri="{FF2B5EF4-FFF2-40B4-BE49-F238E27FC236}">
                <a16:creationId xmlns:a16="http://schemas.microsoft.com/office/drawing/2014/main" id="{42B24054-ED8A-093F-D214-7AAB6AAEF14A}"/>
              </a:ext>
            </a:extLst>
          </p:cNvPr>
          <p:cNvGrpSpPr/>
          <p:nvPr/>
        </p:nvGrpSpPr>
        <p:grpSpPr>
          <a:xfrm>
            <a:off x="9081693" y="4017849"/>
            <a:ext cx="2738832" cy="1963565"/>
            <a:chOff x="9081693" y="4017849"/>
            <a:chExt cx="2738832" cy="1963565"/>
          </a:xfrm>
        </p:grpSpPr>
        <p:sp>
          <p:nvSpPr>
            <p:cNvPr id="23" name="矩形: 圆角 22">
              <a:extLst>
                <a:ext uri="{FF2B5EF4-FFF2-40B4-BE49-F238E27FC236}">
                  <a16:creationId xmlns:a16="http://schemas.microsoft.com/office/drawing/2014/main" id="{BEC5CBDD-03B0-B36B-D6F8-911B5D86D48D}"/>
                </a:ext>
              </a:extLst>
            </p:cNvPr>
            <p:cNvSpPr>
              <a:spLocks/>
            </p:cNvSpPr>
            <p:nvPr/>
          </p:nvSpPr>
          <p:spPr>
            <a:xfrm>
              <a:off x="9081693" y="4042611"/>
              <a:ext cx="2738832" cy="1938803"/>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顶角 28">
              <a:extLst>
                <a:ext uri="{FF2B5EF4-FFF2-40B4-BE49-F238E27FC236}">
                  <a16:creationId xmlns:a16="http://schemas.microsoft.com/office/drawing/2014/main" id="{C6D0C3C4-9B3A-9DF8-25FC-B84B8E2FEA1D}"/>
                </a:ext>
              </a:extLst>
            </p:cNvPr>
            <p:cNvSpPr>
              <a:spLocks/>
            </p:cNvSpPr>
            <p:nvPr/>
          </p:nvSpPr>
          <p:spPr>
            <a:xfrm>
              <a:off x="9081693" y="4017849"/>
              <a:ext cx="2738832" cy="423524"/>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latin typeface="+mj-ea"/>
                  <a:ea typeface="+mj-ea"/>
                </a:rPr>
                <a:t>课堂诊断缺乏实证</a:t>
              </a:r>
            </a:p>
          </p:txBody>
        </p:sp>
        <p:sp>
          <p:nvSpPr>
            <p:cNvPr id="40" name="文本框 39">
              <a:extLst>
                <a:ext uri="{FF2B5EF4-FFF2-40B4-BE49-F238E27FC236}">
                  <a16:creationId xmlns:a16="http://schemas.microsoft.com/office/drawing/2014/main" id="{8F23752B-97E4-9A4D-513D-7141B3C5FECA}"/>
                </a:ext>
              </a:extLst>
            </p:cNvPr>
            <p:cNvSpPr txBox="1"/>
            <p:nvPr/>
          </p:nvSpPr>
          <p:spPr>
            <a:xfrm>
              <a:off x="9082367" y="4686300"/>
              <a:ext cx="2737484" cy="307777"/>
            </a:xfrm>
            <a:prstGeom prst="rect">
              <a:avLst/>
            </a:prstGeom>
            <a:noFill/>
          </p:spPr>
          <p:txBody>
            <a:bodyPr wrap="square" rtlCol="0">
              <a:spAutoFit/>
            </a:bodyPr>
            <a:lstStyle/>
            <a:p>
              <a:pPr algn="ctr"/>
              <a:r>
                <a:rPr lang="zh-CN" altLang="en-US" sz="1400" dirty="0"/>
                <a:t>评课难以匹配新课改核心素养</a:t>
              </a:r>
            </a:p>
          </p:txBody>
        </p:sp>
        <p:sp>
          <p:nvSpPr>
            <p:cNvPr id="41" name="文本框 40">
              <a:extLst>
                <a:ext uri="{FF2B5EF4-FFF2-40B4-BE49-F238E27FC236}">
                  <a16:creationId xmlns:a16="http://schemas.microsoft.com/office/drawing/2014/main" id="{F446721C-137B-B986-6B27-15A0EBD50577}"/>
                </a:ext>
              </a:extLst>
            </p:cNvPr>
            <p:cNvSpPr txBox="1"/>
            <p:nvPr/>
          </p:nvSpPr>
          <p:spPr>
            <a:xfrm>
              <a:off x="9281558" y="5097780"/>
              <a:ext cx="2339102" cy="523220"/>
            </a:xfrm>
            <a:prstGeom prst="rect">
              <a:avLst/>
            </a:prstGeom>
            <a:noFill/>
          </p:spPr>
          <p:txBody>
            <a:bodyPr wrap="none" rtlCol="0">
              <a:spAutoFit/>
            </a:bodyPr>
            <a:lstStyle/>
            <a:p>
              <a:pPr algn="ctr"/>
              <a:r>
                <a:rPr lang="zh-CN" altLang="en-US" sz="1400" dirty="0"/>
                <a:t>乏客观的课堂教学证据支持</a:t>
              </a:r>
              <a:br>
                <a:rPr lang="en-US" altLang="zh-CN" sz="1400" dirty="0"/>
              </a:br>
              <a:r>
                <a:rPr lang="zh-CN" altLang="en-US" sz="1400" dirty="0"/>
                <a:t>评价与诊断分析弊端凸显</a:t>
              </a:r>
            </a:p>
          </p:txBody>
        </p:sp>
      </p:grpSp>
      <p:pic>
        <p:nvPicPr>
          <p:cNvPr id="64" name="图片 63" descr="电脑屏幕的照片上有文字&#10;&#10;AI 生成的内容可能不正确。">
            <a:extLst>
              <a:ext uri="{FF2B5EF4-FFF2-40B4-BE49-F238E27FC236}">
                <a16:creationId xmlns:a16="http://schemas.microsoft.com/office/drawing/2014/main" id="{325CB592-44E7-C366-741A-41EAF8F26AC2}"/>
              </a:ext>
            </a:extLst>
          </p:cNvPr>
          <p:cNvPicPr>
            <a:picLocks noChangeAspect="1"/>
          </p:cNvPicPr>
          <p:nvPr/>
        </p:nvPicPr>
        <p:blipFill>
          <a:blip r:embed="rId2">
            <a:extLst>
              <a:ext uri="{28A0092B-C50C-407E-A947-70E740481C1C}">
                <a14:useLocalDpi xmlns:a14="http://schemas.microsoft.com/office/drawing/2010/main" val="0"/>
              </a:ext>
            </a:extLst>
          </a:blip>
          <a:srcRect l="2960" t="2180" r="4092" b="2763"/>
          <a:stretch/>
        </p:blipFill>
        <p:spPr>
          <a:xfrm>
            <a:off x="440056" y="2034540"/>
            <a:ext cx="2620864" cy="3573780"/>
          </a:xfrm>
          <a:custGeom>
            <a:avLst/>
            <a:gdLst>
              <a:gd name="connsiteX0" fmla="*/ 4853940 w 4853940"/>
              <a:gd name="connsiteY0" fmla="*/ 0 h 6720840"/>
              <a:gd name="connsiteX1" fmla="*/ 4610100 w 4853940"/>
              <a:gd name="connsiteY1" fmla="*/ 6720840 h 6720840"/>
              <a:gd name="connsiteX2" fmla="*/ 0 w 4853940"/>
              <a:gd name="connsiteY2" fmla="*/ 6347460 h 6720840"/>
              <a:gd name="connsiteX3" fmla="*/ 365760 w 4853940"/>
              <a:gd name="connsiteY3" fmla="*/ 38100 h 6720840"/>
            </a:gdLst>
            <a:ahLst/>
            <a:cxnLst>
              <a:cxn ang="0">
                <a:pos x="connsiteX0" y="connsiteY0"/>
              </a:cxn>
              <a:cxn ang="0">
                <a:pos x="connsiteX1" y="connsiteY1"/>
              </a:cxn>
              <a:cxn ang="0">
                <a:pos x="connsiteX2" y="connsiteY2"/>
              </a:cxn>
              <a:cxn ang="0">
                <a:pos x="connsiteX3" y="connsiteY3"/>
              </a:cxn>
            </a:cxnLst>
            <a:rect l="l" t="t" r="r" b="b"/>
            <a:pathLst>
              <a:path w="4853940" h="6720840">
                <a:moveTo>
                  <a:pt x="4853940" y="0"/>
                </a:moveTo>
                <a:lnTo>
                  <a:pt x="4610100" y="6720840"/>
                </a:lnTo>
                <a:lnTo>
                  <a:pt x="0" y="6347460"/>
                </a:lnTo>
                <a:lnTo>
                  <a:pt x="365760" y="38100"/>
                </a:lnTo>
                <a:close/>
              </a:path>
            </a:pathLst>
          </a:custGeom>
        </p:spPr>
      </p:pic>
    </p:spTree>
    <p:extLst>
      <p:ext uri="{BB962C8B-B14F-4D97-AF65-F5344CB8AC3E}">
        <p14:creationId xmlns:p14="http://schemas.microsoft.com/office/powerpoint/2010/main" val="2032871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B6190-2892-B2D3-CA04-34DBE6336FE0}"/>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F9F5AB10-C2E3-8446-CC95-088236467139}"/>
              </a:ext>
            </a:extLst>
          </p:cNvPr>
          <p:cNvSpPr>
            <a:spLocks noGrp="1"/>
          </p:cNvSpPr>
          <p:nvPr>
            <p:ph type="title"/>
          </p:nvPr>
        </p:nvSpPr>
        <p:spPr>
          <a:xfrm>
            <a:off x="6947807" y="2824842"/>
            <a:ext cx="2585358" cy="1068161"/>
          </a:xfrm>
        </p:spPr>
        <p:txBody>
          <a:bodyPr/>
          <a:lstStyle/>
          <a:p>
            <a:r>
              <a:rPr lang="zh-CN" altLang="en-US" dirty="0">
                <a:latin typeface="鸿雷板书简体-正式版" panose="00000505000000000000" pitchFamily="2" charset="-122"/>
                <a:ea typeface="鸿雷板书简体-正式版" panose="00000505000000000000" pitchFamily="2" charset="-122"/>
              </a:rPr>
              <a:t>破局之</a:t>
            </a:r>
          </a:p>
        </p:txBody>
      </p:sp>
      <p:sp>
        <p:nvSpPr>
          <p:cNvPr id="4" name="文本占位符 3">
            <a:extLst>
              <a:ext uri="{FF2B5EF4-FFF2-40B4-BE49-F238E27FC236}">
                <a16:creationId xmlns:a16="http://schemas.microsoft.com/office/drawing/2014/main" id="{D9ADCEB0-F75B-B575-BAF0-4AFE32734188}"/>
              </a:ext>
            </a:extLst>
          </p:cNvPr>
          <p:cNvSpPr>
            <a:spLocks noGrp="1"/>
          </p:cNvSpPr>
          <p:nvPr>
            <p:ph type="body" idx="1"/>
          </p:nvPr>
        </p:nvSpPr>
        <p:spPr>
          <a:xfrm>
            <a:off x="7127420" y="3952649"/>
            <a:ext cx="3507755" cy="749978"/>
          </a:xfrm>
        </p:spPr>
        <p:txBody>
          <a:bodyPr>
            <a:normAutofit lnSpcReduction="10000"/>
          </a:bodyPr>
          <a:lstStyle/>
          <a:p>
            <a:r>
              <a:rPr lang="zh-CN" altLang="en-US" sz="1800" dirty="0">
                <a:latin typeface="+mn-ea"/>
              </a:rPr>
              <a:t>理论思路</a:t>
            </a:r>
          </a:p>
          <a:p>
            <a:r>
              <a:rPr lang="zh-CN" altLang="en-US" sz="1800" dirty="0">
                <a:latin typeface="+mn-ea"/>
              </a:rPr>
              <a:t>“模型</a:t>
            </a:r>
            <a:r>
              <a:rPr lang="en-US" altLang="zh-CN" sz="1800" dirty="0">
                <a:latin typeface="+mn-ea"/>
              </a:rPr>
              <a:t>—</a:t>
            </a:r>
            <a:r>
              <a:rPr lang="zh-CN" altLang="en-US" sz="1800" dirty="0">
                <a:latin typeface="+mn-ea"/>
              </a:rPr>
              <a:t>路径</a:t>
            </a:r>
            <a:r>
              <a:rPr lang="en-US" altLang="zh-CN" sz="1800" dirty="0">
                <a:latin typeface="+mn-ea"/>
              </a:rPr>
              <a:t>—</a:t>
            </a:r>
            <a:r>
              <a:rPr lang="zh-CN" altLang="en-US" sz="1800" dirty="0">
                <a:latin typeface="+mn-ea"/>
              </a:rPr>
              <a:t>模式”</a:t>
            </a:r>
            <a:endParaRPr lang="zh-CN" altLang="en-US" sz="2000" dirty="0"/>
          </a:p>
        </p:txBody>
      </p:sp>
      <p:sp>
        <p:nvSpPr>
          <p:cNvPr id="6" name="文本框 5">
            <a:extLst>
              <a:ext uri="{FF2B5EF4-FFF2-40B4-BE49-F238E27FC236}">
                <a16:creationId xmlns:a16="http://schemas.microsoft.com/office/drawing/2014/main" id="{53C9E513-1C44-5BE0-B08F-A04D95CA2355}"/>
              </a:ext>
            </a:extLst>
          </p:cNvPr>
          <p:cNvSpPr txBox="1"/>
          <p:nvPr/>
        </p:nvSpPr>
        <p:spPr>
          <a:xfrm>
            <a:off x="8811305" y="1605068"/>
            <a:ext cx="2855459" cy="3154710"/>
          </a:xfrm>
          <a:prstGeom prst="rect">
            <a:avLst/>
          </a:prstGeom>
          <a:noFill/>
        </p:spPr>
        <p:txBody>
          <a:bodyPr wrap="square" anchor="ctr">
            <a:spAutoFit/>
          </a:bodyPr>
          <a:lstStyle/>
          <a:p>
            <a:pPr algn="ctr"/>
            <a:r>
              <a:rPr lang="zh-CN" altLang="en-US" sz="19900" dirty="0">
                <a:solidFill>
                  <a:srgbClr val="0F34A5"/>
                </a:solidFill>
                <a:latin typeface="鸿雷板书简体-正式版" panose="00000505000000000000" pitchFamily="2" charset="-122"/>
                <a:ea typeface="鸿雷板书简体-正式版" panose="00000505000000000000" pitchFamily="2" charset="-122"/>
                <a:cs typeface="+mj-cs"/>
              </a:rPr>
              <a:t>道</a:t>
            </a:r>
          </a:p>
        </p:txBody>
      </p:sp>
      <p:sp>
        <p:nvSpPr>
          <p:cNvPr id="9" name="椭圆 8">
            <a:extLst>
              <a:ext uri="{FF2B5EF4-FFF2-40B4-BE49-F238E27FC236}">
                <a16:creationId xmlns:a16="http://schemas.microsoft.com/office/drawing/2014/main" id="{B7E1C45F-2D11-77D8-9537-B85CED5172CC}"/>
              </a:ext>
            </a:extLst>
          </p:cNvPr>
          <p:cNvSpPr/>
          <p:nvPr/>
        </p:nvSpPr>
        <p:spPr>
          <a:xfrm>
            <a:off x="767443" y="1191985"/>
            <a:ext cx="4474029" cy="4474029"/>
          </a:xfrm>
          <a:prstGeom prst="ellipse">
            <a:avLst/>
          </a:prstGeom>
          <a:solidFill>
            <a:schemeClr val="bg1">
              <a:lumMod val="95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3BA8"/>
              </a:solidFill>
            </a:endParaRPr>
          </a:p>
        </p:txBody>
      </p:sp>
      <p:cxnSp>
        <p:nvCxnSpPr>
          <p:cNvPr id="11" name="直接连接符 10">
            <a:extLst>
              <a:ext uri="{FF2B5EF4-FFF2-40B4-BE49-F238E27FC236}">
                <a16:creationId xmlns:a16="http://schemas.microsoft.com/office/drawing/2014/main" id="{EC01CFC9-3AA3-D416-DE0E-9107C02AB5F2}"/>
              </a:ext>
            </a:extLst>
          </p:cNvPr>
          <p:cNvCxnSpPr/>
          <p:nvPr/>
        </p:nvCxnSpPr>
        <p:spPr>
          <a:xfrm>
            <a:off x="7192736" y="3886200"/>
            <a:ext cx="3412671" cy="0"/>
          </a:xfrm>
          <a:prstGeom prst="line">
            <a:avLst/>
          </a:prstGeom>
          <a:ln cap="rnd">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0ABD1827-2821-87D5-5127-41FA950D56F0}"/>
              </a:ext>
            </a:extLst>
          </p:cNvPr>
          <p:cNvSpPr txBox="1"/>
          <p:nvPr/>
        </p:nvSpPr>
        <p:spPr>
          <a:xfrm>
            <a:off x="5511214" y="2449284"/>
            <a:ext cx="1659429" cy="1862048"/>
          </a:xfrm>
          <a:prstGeom prst="rect">
            <a:avLst/>
          </a:prstGeom>
          <a:noFill/>
        </p:spPr>
        <p:txBody>
          <a:bodyPr wrap="none" rtlCol="0">
            <a:spAutoFit/>
          </a:bodyPr>
          <a:lstStyle/>
          <a:p>
            <a:r>
              <a:rPr lang="en-US" altLang="zh-CN" sz="11500" b="1" dirty="0">
                <a:solidFill>
                  <a:srgbClr val="183BA8"/>
                </a:solidFill>
              </a:rPr>
              <a:t>02</a:t>
            </a:r>
            <a:endParaRPr lang="zh-CN" altLang="en-US" sz="11500" b="1" dirty="0">
              <a:solidFill>
                <a:srgbClr val="183BA8"/>
              </a:solidFill>
            </a:endParaRPr>
          </a:p>
        </p:txBody>
      </p:sp>
    </p:spTree>
    <p:extLst>
      <p:ext uri="{BB962C8B-B14F-4D97-AF65-F5344CB8AC3E}">
        <p14:creationId xmlns:p14="http://schemas.microsoft.com/office/powerpoint/2010/main" val="28382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98D3330-B4B7-0380-44B2-7C743EBC3D71}"/>
              </a:ext>
            </a:extLst>
          </p:cNvPr>
          <p:cNvSpPr>
            <a:spLocks noGrp="1"/>
          </p:cNvSpPr>
          <p:nvPr>
            <p:ph type="title"/>
          </p:nvPr>
        </p:nvSpPr>
        <p:spPr/>
        <p:txBody>
          <a:bodyPr/>
          <a:lstStyle/>
          <a:p>
            <a:r>
              <a:rPr lang="zh-CN" altLang="en-US" dirty="0"/>
              <a:t>破解传统听评课现实困境的理念思路</a:t>
            </a:r>
          </a:p>
        </p:txBody>
      </p:sp>
      <p:grpSp>
        <p:nvGrpSpPr>
          <p:cNvPr id="39" name="组合 38">
            <a:extLst>
              <a:ext uri="{FF2B5EF4-FFF2-40B4-BE49-F238E27FC236}">
                <a16:creationId xmlns:a16="http://schemas.microsoft.com/office/drawing/2014/main" id="{B5B1B763-757D-1E33-68E8-7C856F399506}"/>
              </a:ext>
            </a:extLst>
          </p:cNvPr>
          <p:cNvGrpSpPr/>
          <p:nvPr/>
        </p:nvGrpSpPr>
        <p:grpSpPr>
          <a:xfrm>
            <a:off x="1591551" y="1091678"/>
            <a:ext cx="9008898" cy="587528"/>
            <a:chOff x="2811627" y="1187930"/>
            <a:chExt cx="9008898" cy="587528"/>
          </a:xfrm>
        </p:grpSpPr>
        <p:sp>
          <p:nvSpPr>
            <p:cNvPr id="23" name="矩形: 圆角 22">
              <a:extLst>
                <a:ext uri="{FF2B5EF4-FFF2-40B4-BE49-F238E27FC236}">
                  <a16:creationId xmlns:a16="http://schemas.microsoft.com/office/drawing/2014/main" id="{4F4E90F2-15E6-B9EA-B1AB-318A750DEC07}"/>
                </a:ext>
              </a:extLst>
            </p:cNvPr>
            <p:cNvSpPr>
              <a:spLocks/>
            </p:cNvSpPr>
            <p:nvPr/>
          </p:nvSpPr>
          <p:spPr>
            <a:xfrm>
              <a:off x="3323285" y="1187930"/>
              <a:ext cx="3593154" cy="585868"/>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ysClr val="windowText" lastClr="000000"/>
                  </a:solidFill>
                </a:rPr>
                <a:t>区域教研创新</a:t>
              </a:r>
            </a:p>
          </p:txBody>
        </p:sp>
        <p:sp>
          <p:nvSpPr>
            <p:cNvPr id="28" name="矩形: 圆顶角 27">
              <a:extLst>
                <a:ext uri="{FF2B5EF4-FFF2-40B4-BE49-F238E27FC236}">
                  <a16:creationId xmlns:a16="http://schemas.microsoft.com/office/drawing/2014/main" id="{1BDEFED2-F1C0-6DE1-7786-72A818A67232}"/>
                </a:ext>
              </a:extLst>
            </p:cNvPr>
            <p:cNvSpPr>
              <a:spLocks/>
            </p:cNvSpPr>
            <p:nvPr/>
          </p:nvSpPr>
          <p:spPr>
            <a:xfrm rot="16200000">
              <a:off x="2796385" y="1203173"/>
              <a:ext cx="587527" cy="557043"/>
            </a:xfrm>
            <a:prstGeom prst="round2Same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zh-CN" altLang="en-US" sz="1400" dirty="0">
                  <a:latin typeface="+mj-ea"/>
                  <a:ea typeface="+mj-ea"/>
                </a:rPr>
                <a:t>发展目标</a:t>
              </a:r>
            </a:p>
          </p:txBody>
        </p:sp>
        <p:sp>
          <p:nvSpPr>
            <p:cNvPr id="35" name="矩形: 圆角 34">
              <a:extLst>
                <a:ext uri="{FF2B5EF4-FFF2-40B4-BE49-F238E27FC236}">
                  <a16:creationId xmlns:a16="http://schemas.microsoft.com/office/drawing/2014/main" id="{73DD1F18-2B88-823C-FF77-C1D9911EDD15}"/>
                </a:ext>
              </a:extLst>
            </p:cNvPr>
            <p:cNvSpPr>
              <a:spLocks/>
            </p:cNvSpPr>
            <p:nvPr/>
          </p:nvSpPr>
          <p:spPr>
            <a:xfrm>
              <a:off x="7713961" y="1187930"/>
              <a:ext cx="3612410" cy="585868"/>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ysClr val="windowText" lastClr="000000"/>
                  </a:solidFill>
                </a:rPr>
                <a:t>高质量教师队伍建设</a:t>
              </a:r>
            </a:p>
          </p:txBody>
        </p:sp>
        <p:sp>
          <p:nvSpPr>
            <p:cNvPr id="34" name="矩形: 圆顶角 33">
              <a:extLst>
                <a:ext uri="{FF2B5EF4-FFF2-40B4-BE49-F238E27FC236}">
                  <a16:creationId xmlns:a16="http://schemas.microsoft.com/office/drawing/2014/main" id="{79A4D6C1-7E42-A021-8B1A-754509A356AF}"/>
                </a:ext>
              </a:extLst>
            </p:cNvPr>
            <p:cNvSpPr>
              <a:spLocks/>
            </p:cNvSpPr>
            <p:nvPr/>
          </p:nvSpPr>
          <p:spPr>
            <a:xfrm rot="5400000" flipH="1">
              <a:off x="11248240" y="1203173"/>
              <a:ext cx="587527" cy="557043"/>
            </a:xfrm>
            <a:prstGeom prst="round2Same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zh-CN" altLang="en-US" sz="1400" dirty="0">
                  <a:latin typeface="+mj-ea"/>
                  <a:ea typeface="+mj-ea"/>
                </a:rPr>
                <a:t>根本任务</a:t>
              </a:r>
            </a:p>
          </p:txBody>
        </p:sp>
        <p:sp>
          <p:nvSpPr>
            <p:cNvPr id="16" name="矩形: 圆角 15">
              <a:extLst>
                <a:ext uri="{FF2B5EF4-FFF2-40B4-BE49-F238E27FC236}">
                  <a16:creationId xmlns:a16="http://schemas.microsoft.com/office/drawing/2014/main" id="{D5F40BE3-C260-505E-D812-F2291BF3D44C}"/>
                </a:ext>
              </a:extLst>
            </p:cNvPr>
            <p:cNvSpPr>
              <a:spLocks/>
            </p:cNvSpPr>
            <p:nvPr/>
          </p:nvSpPr>
          <p:spPr>
            <a:xfrm>
              <a:off x="6636944" y="1189408"/>
              <a:ext cx="1358265" cy="585868"/>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目标任务</a:t>
              </a:r>
            </a:p>
          </p:txBody>
        </p:sp>
      </p:grpSp>
      <p:grpSp>
        <p:nvGrpSpPr>
          <p:cNvPr id="2" name="组合 1">
            <a:extLst>
              <a:ext uri="{FF2B5EF4-FFF2-40B4-BE49-F238E27FC236}">
                <a16:creationId xmlns:a16="http://schemas.microsoft.com/office/drawing/2014/main" id="{27F3142C-0F8F-2621-3084-279C79520E4E}"/>
              </a:ext>
            </a:extLst>
          </p:cNvPr>
          <p:cNvGrpSpPr/>
          <p:nvPr/>
        </p:nvGrpSpPr>
        <p:grpSpPr>
          <a:xfrm>
            <a:off x="460638" y="5225143"/>
            <a:ext cx="11359887" cy="1267097"/>
            <a:chOff x="460638" y="5225143"/>
            <a:chExt cx="11359887" cy="1267097"/>
          </a:xfrm>
        </p:grpSpPr>
        <p:sp>
          <p:nvSpPr>
            <p:cNvPr id="13" name="矩形: 圆角 12">
              <a:extLst>
                <a:ext uri="{FF2B5EF4-FFF2-40B4-BE49-F238E27FC236}">
                  <a16:creationId xmlns:a16="http://schemas.microsoft.com/office/drawing/2014/main" id="{B8913908-7534-269D-FACC-BBC5D8A312D8}"/>
                </a:ext>
              </a:extLst>
            </p:cNvPr>
            <p:cNvSpPr>
              <a:spLocks/>
            </p:cNvSpPr>
            <p:nvPr/>
          </p:nvSpPr>
          <p:spPr>
            <a:xfrm>
              <a:off x="460638" y="5225143"/>
              <a:ext cx="11359887" cy="1114697"/>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C4149FAA-DE7C-D528-9DCF-D71D31CC4C4F}"/>
                </a:ext>
              </a:extLst>
            </p:cNvPr>
            <p:cNvSpPr>
              <a:spLocks/>
            </p:cNvSpPr>
            <p:nvPr/>
          </p:nvSpPr>
          <p:spPr>
            <a:xfrm>
              <a:off x="5461449" y="6188186"/>
              <a:ext cx="1358265" cy="304054"/>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j-ea"/>
                  <a:ea typeface="+mj-ea"/>
                </a:rPr>
                <a:t>行动研究方法</a:t>
              </a:r>
            </a:p>
          </p:txBody>
        </p:sp>
        <p:grpSp>
          <p:nvGrpSpPr>
            <p:cNvPr id="75" name="组合 74">
              <a:extLst>
                <a:ext uri="{FF2B5EF4-FFF2-40B4-BE49-F238E27FC236}">
                  <a16:creationId xmlns:a16="http://schemas.microsoft.com/office/drawing/2014/main" id="{49672163-B76A-65EE-B58B-8AF96DA44B93}"/>
                </a:ext>
              </a:extLst>
            </p:cNvPr>
            <p:cNvGrpSpPr/>
            <p:nvPr/>
          </p:nvGrpSpPr>
          <p:grpSpPr>
            <a:xfrm>
              <a:off x="619805" y="5618748"/>
              <a:ext cx="10889008" cy="453762"/>
              <a:chOff x="619805" y="5563748"/>
              <a:chExt cx="10889008" cy="453762"/>
            </a:xfrm>
          </p:grpSpPr>
          <p:sp>
            <p:nvSpPr>
              <p:cNvPr id="5" name="流程图: 预定义过程 4">
                <a:extLst>
                  <a:ext uri="{FF2B5EF4-FFF2-40B4-BE49-F238E27FC236}">
                    <a16:creationId xmlns:a16="http://schemas.microsoft.com/office/drawing/2014/main" id="{50800047-CAAE-C967-064E-516749A4E6B6}"/>
                  </a:ext>
                </a:extLst>
              </p:cNvPr>
              <p:cNvSpPr/>
              <p:nvPr/>
            </p:nvSpPr>
            <p:spPr>
              <a:xfrm>
                <a:off x="619805" y="5587812"/>
                <a:ext cx="1094695" cy="405635"/>
              </a:xfrm>
              <a:prstGeom prst="flowChartPredefinedProcess">
                <a:avLst/>
              </a:prstGeom>
              <a:solidFill>
                <a:schemeClr val="accent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t>问题诊断</a:t>
                </a:r>
              </a:p>
            </p:txBody>
          </p:sp>
          <p:sp>
            <p:nvSpPr>
              <p:cNvPr id="7" name="流程图: 过程 6">
                <a:extLst>
                  <a:ext uri="{FF2B5EF4-FFF2-40B4-BE49-F238E27FC236}">
                    <a16:creationId xmlns:a16="http://schemas.microsoft.com/office/drawing/2014/main" id="{BC2C5DD1-6D5D-DBAD-A102-2F067EF64B35}"/>
                  </a:ext>
                </a:extLst>
              </p:cNvPr>
              <p:cNvSpPr/>
              <p:nvPr/>
            </p:nvSpPr>
            <p:spPr>
              <a:xfrm>
                <a:off x="2276295" y="5587812"/>
                <a:ext cx="935024" cy="405635"/>
              </a:xfrm>
              <a:prstGeom prst="flowChartProcess">
                <a:avLst/>
              </a:prstGeom>
              <a:solidFill>
                <a:schemeClr val="accent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t>模型设计</a:t>
                </a:r>
              </a:p>
            </p:txBody>
          </p:sp>
          <p:sp>
            <p:nvSpPr>
              <p:cNvPr id="9" name="流程图: 过程 8">
                <a:extLst>
                  <a:ext uri="{FF2B5EF4-FFF2-40B4-BE49-F238E27FC236}">
                    <a16:creationId xmlns:a16="http://schemas.microsoft.com/office/drawing/2014/main" id="{0ED0E43E-D09C-E785-C42A-7E0F4A970834}"/>
                  </a:ext>
                </a:extLst>
              </p:cNvPr>
              <p:cNvSpPr/>
              <p:nvPr/>
            </p:nvSpPr>
            <p:spPr>
              <a:xfrm>
                <a:off x="4263656" y="5587812"/>
                <a:ext cx="935024" cy="405635"/>
              </a:xfrm>
              <a:prstGeom prst="flowChartProcess">
                <a:avLst/>
              </a:prstGeom>
              <a:solidFill>
                <a:schemeClr val="accent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t>试点验证</a:t>
                </a:r>
              </a:p>
            </p:txBody>
          </p:sp>
          <p:sp>
            <p:nvSpPr>
              <p:cNvPr id="12" name="流程图: 决策 11">
                <a:extLst>
                  <a:ext uri="{FF2B5EF4-FFF2-40B4-BE49-F238E27FC236}">
                    <a16:creationId xmlns:a16="http://schemas.microsoft.com/office/drawing/2014/main" id="{EE6B562B-92C9-22D2-CAB9-CD51B64EE79D}"/>
                  </a:ext>
                </a:extLst>
              </p:cNvPr>
              <p:cNvSpPr/>
              <p:nvPr/>
            </p:nvSpPr>
            <p:spPr>
              <a:xfrm>
                <a:off x="6284961" y="5563749"/>
                <a:ext cx="1045959" cy="453761"/>
              </a:xfrm>
              <a:prstGeom prst="flowChartDecision">
                <a:avLst/>
              </a:prstGeom>
              <a:solidFill>
                <a:schemeClr val="accent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dirty="0"/>
                  <a:t>反思</a:t>
                </a:r>
                <a:br>
                  <a:rPr lang="en-US" altLang="zh-CN" sz="1100" dirty="0"/>
                </a:br>
                <a:r>
                  <a:rPr lang="zh-CN" altLang="en-US" sz="1100" dirty="0"/>
                  <a:t>优化</a:t>
                </a:r>
              </a:p>
            </p:txBody>
          </p:sp>
          <p:sp>
            <p:nvSpPr>
              <p:cNvPr id="22" name="流程图: 过程 21">
                <a:extLst>
                  <a:ext uri="{FF2B5EF4-FFF2-40B4-BE49-F238E27FC236}">
                    <a16:creationId xmlns:a16="http://schemas.microsoft.com/office/drawing/2014/main" id="{9BD61B5C-3DFC-42C8-645A-ECF1B8F25B3A}"/>
                  </a:ext>
                </a:extLst>
              </p:cNvPr>
              <p:cNvSpPr/>
              <p:nvPr/>
            </p:nvSpPr>
            <p:spPr>
              <a:xfrm>
                <a:off x="8086260" y="5587812"/>
                <a:ext cx="935024" cy="405635"/>
              </a:xfrm>
              <a:prstGeom prst="flowChartProcess">
                <a:avLst/>
              </a:prstGeom>
              <a:solidFill>
                <a:schemeClr val="accent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t>全域推广</a:t>
                </a:r>
              </a:p>
            </p:txBody>
          </p:sp>
          <p:sp>
            <p:nvSpPr>
              <p:cNvPr id="24" name="流程图: 终止 23">
                <a:extLst>
                  <a:ext uri="{FF2B5EF4-FFF2-40B4-BE49-F238E27FC236}">
                    <a16:creationId xmlns:a16="http://schemas.microsoft.com/office/drawing/2014/main" id="{75DCEC60-4810-1D0E-BB58-C36465DB246D}"/>
                  </a:ext>
                </a:extLst>
              </p:cNvPr>
              <p:cNvSpPr/>
              <p:nvPr/>
            </p:nvSpPr>
            <p:spPr>
              <a:xfrm>
                <a:off x="10573789" y="5587812"/>
                <a:ext cx="935024" cy="405635"/>
              </a:xfrm>
              <a:prstGeom prst="flowChartTerminator">
                <a:avLst/>
              </a:prstGeom>
              <a:solidFill>
                <a:schemeClr val="accent1"/>
              </a:solid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dirty="0"/>
                  <a:t>模式验证</a:t>
                </a:r>
              </a:p>
            </p:txBody>
          </p:sp>
          <p:cxnSp>
            <p:nvCxnSpPr>
              <p:cNvPr id="26" name="直接箭头连接符 25">
                <a:extLst>
                  <a:ext uri="{FF2B5EF4-FFF2-40B4-BE49-F238E27FC236}">
                    <a16:creationId xmlns:a16="http://schemas.microsoft.com/office/drawing/2014/main" id="{E7DBCEBC-C571-10C8-8A89-F469FFB436B0}"/>
                  </a:ext>
                </a:extLst>
              </p:cNvPr>
              <p:cNvCxnSpPr>
                <a:cxnSpLocks/>
                <a:stCxn id="5" idx="3"/>
                <a:endCxn id="7" idx="1"/>
              </p:cNvCxnSpPr>
              <p:nvPr/>
            </p:nvCxnSpPr>
            <p:spPr>
              <a:xfrm>
                <a:off x="1714500" y="5790630"/>
                <a:ext cx="561795" cy="0"/>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接箭头连接符 28">
                <a:extLst>
                  <a:ext uri="{FF2B5EF4-FFF2-40B4-BE49-F238E27FC236}">
                    <a16:creationId xmlns:a16="http://schemas.microsoft.com/office/drawing/2014/main" id="{8E39C58B-A415-E4CF-16B7-22688365094A}"/>
                  </a:ext>
                </a:extLst>
              </p:cNvPr>
              <p:cNvCxnSpPr>
                <a:cxnSpLocks/>
                <a:stCxn id="7" idx="3"/>
                <a:endCxn id="9" idx="1"/>
              </p:cNvCxnSpPr>
              <p:nvPr/>
            </p:nvCxnSpPr>
            <p:spPr>
              <a:xfrm>
                <a:off x="3211319" y="5790630"/>
                <a:ext cx="1052337" cy="0"/>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1" name="直接箭头连接符 30">
                <a:extLst>
                  <a:ext uri="{FF2B5EF4-FFF2-40B4-BE49-F238E27FC236}">
                    <a16:creationId xmlns:a16="http://schemas.microsoft.com/office/drawing/2014/main" id="{36780312-9459-7E38-6A94-227213309AEA}"/>
                  </a:ext>
                </a:extLst>
              </p:cNvPr>
              <p:cNvCxnSpPr>
                <a:cxnSpLocks/>
                <a:stCxn id="9" idx="3"/>
                <a:endCxn id="12" idx="1"/>
              </p:cNvCxnSpPr>
              <p:nvPr/>
            </p:nvCxnSpPr>
            <p:spPr>
              <a:xfrm>
                <a:off x="5198680" y="5790630"/>
                <a:ext cx="1086281" cy="0"/>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7" name="连接符: 肘形 36">
                <a:extLst>
                  <a:ext uri="{FF2B5EF4-FFF2-40B4-BE49-F238E27FC236}">
                    <a16:creationId xmlns:a16="http://schemas.microsoft.com/office/drawing/2014/main" id="{6BCECF4C-3A44-6F9E-7E6D-8FE8B2F7D4EB}"/>
                  </a:ext>
                </a:extLst>
              </p:cNvPr>
              <p:cNvCxnSpPr>
                <a:cxnSpLocks/>
                <a:stCxn id="12" idx="0"/>
                <a:endCxn id="9" idx="0"/>
              </p:cNvCxnSpPr>
              <p:nvPr/>
            </p:nvCxnSpPr>
            <p:spPr>
              <a:xfrm rot="16200000" flipH="1" flipV="1">
                <a:off x="5757523" y="4537393"/>
                <a:ext cx="24063" cy="2076773"/>
              </a:xfrm>
              <a:prstGeom prst="bentConnector3">
                <a:avLst>
                  <a:gd name="adj1" fmla="val -950006"/>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1" name="直接箭头连接符 40">
                <a:extLst>
                  <a:ext uri="{FF2B5EF4-FFF2-40B4-BE49-F238E27FC236}">
                    <a16:creationId xmlns:a16="http://schemas.microsoft.com/office/drawing/2014/main" id="{9E65FD0B-AC6F-A7B5-2CAB-9CBE99D3E61D}"/>
                  </a:ext>
                </a:extLst>
              </p:cNvPr>
              <p:cNvCxnSpPr>
                <a:cxnSpLocks/>
                <a:stCxn id="12" idx="3"/>
                <a:endCxn id="22" idx="1"/>
              </p:cNvCxnSpPr>
              <p:nvPr/>
            </p:nvCxnSpPr>
            <p:spPr>
              <a:xfrm>
                <a:off x="7330920" y="5790630"/>
                <a:ext cx="755340" cy="0"/>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3" name="直接箭头连接符 42">
                <a:extLst>
                  <a:ext uri="{FF2B5EF4-FFF2-40B4-BE49-F238E27FC236}">
                    <a16:creationId xmlns:a16="http://schemas.microsoft.com/office/drawing/2014/main" id="{BB86B99B-8AC1-932E-4FFF-0615355919FD}"/>
                  </a:ext>
                </a:extLst>
              </p:cNvPr>
              <p:cNvCxnSpPr>
                <a:cxnSpLocks/>
                <a:stCxn id="22" idx="3"/>
                <a:endCxn id="24" idx="1"/>
              </p:cNvCxnSpPr>
              <p:nvPr/>
            </p:nvCxnSpPr>
            <p:spPr>
              <a:xfrm>
                <a:off x="9021284" y="5790630"/>
                <a:ext cx="1552505" cy="0"/>
              </a:xfrm>
              <a:prstGeom prst="straightConnector1">
                <a:avLst/>
              </a:prstGeom>
              <a:ln>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5" name="组合 24">
            <a:extLst>
              <a:ext uri="{FF2B5EF4-FFF2-40B4-BE49-F238E27FC236}">
                <a16:creationId xmlns:a16="http://schemas.microsoft.com/office/drawing/2014/main" id="{79DCAFD3-44DF-8C50-69BB-C61F581F4ADF}"/>
              </a:ext>
            </a:extLst>
          </p:cNvPr>
          <p:cNvGrpSpPr/>
          <p:nvPr/>
        </p:nvGrpSpPr>
        <p:grpSpPr>
          <a:xfrm>
            <a:off x="447675" y="1962193"/>
            <a:ext cx="1358265" cy="1967683"/>
            <a:chOff x="447675" y="1962193"/>
            <a:chExt cx="1358265" cy="1967683"/>
          </a:xfrm>
        </p:grpSpPr>
        <p:sp>
          <p:nvSpPr>
            <p:cNvPr id="6" name="矩形: 圆角 5">
              <a:extLst>
                <a:ext uri="{FF2B5EF4-FFF2-40B4-BE49-F238E27FC236}">
                  <a16:creationId xmlns:a16="http://schemas.microsoft.com/office/drawing/2014/main" id="{89A531C3-0DC8-56ED-1C13-8FB8FEDB5938}"/>
                </a:ext>
              </a:extLst>
            </p:cNvPr>
            <p:cNvSpPr>
              <a:spLocks/>
            </p:cNvSpPr>
            <p:nvPr/>
          </p:nvSpPr>
          <p:spPr>
            <a:xfrm>
              <a:off x="447675" y="1962193"/>
              <a:ext cx="1358265" cy="1772939"/>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zh-CN" altLang="en-US" sz="1200" dirty="0">
                  <a:solidFill>
                    <a:sysClr val="windowText" lastClr="000000"/>
                  </a:solidFill>
                </a:rPr>
                <a:t>评价主观</a:t>
              </a:r>
              <a:endParaRPr lang="en-US" altLang="zh-CN" sz="1200" dirty="0">
                <a:solidFill>
                  <a:sysClr val="windowText" lastClr="000000"/>
                </a:solidFill>
              </a:endParaRPr>
            </a:p>
            <a:p>
              <a:pPr algn="ctr">
                <a:lnSpc>
                  <a:spcPct val="114000"/>
                </a:lnSpc>
              </a:pPr>
              <a:r>
                <a:rPr lang="zh-CN" altLang="en-US" sz="1200" dirty="0">
                  <a:solidFill>
                    <a:sysClr val="windowText" lastClr="000000"/>
                  </a:solidFill>
                </a:rPr>
                <a:t>标准不一</a:t>
              </a:r>
              <a:endParaRPr lang="en-US" altLang="zh-CN" sz="1200" dirty="0">
                <a:solidFill>
                  <a:sysClr val="windowText" lastClr="000000"/>
                </a:solidFill>
              </a:endParaRPr>
            </a:p>
            <a:p>
              <a:pPr algn="ctr">
                <a:lnSpc>
                  <a:spcPct val="114000"/>
                </a:lnSpc>
              </a:pPr>
              <a:r>
                <a:rPr lang="zh-CN" altLang="en-US" sz="1200" dirty="0">
                  <a:solidFill>
                    <a:sysClr val="windowText" lastClr="000000"/>
                  </a:solidFill>
                </a:rPr>
                <a:t>笔录传统</a:t>
              </a:r>
              <a:endParaRPr lang="en-US" altLang="zh-CN" sz="1200" dirty="0">
                <a:solidFill>
                  <a:sysClr val="windowText" lastClr="000000"/>
                </a:solidFill>
              </a:endParaRPr>
            </a:p>
            <a:p>
              <a:pPr algn="ctr">
                <a:lnSpc>
                  <a:spcPct val="114000"/>
                </a:lnSpc>
              </a:pPr>
              <a:r>
                <a:rPr lang="zh-CN" altLang="en-US" sz="1200" dirty="0">
                  <a:solidFill>
                    <a:sysClr val="windowText" lastClr="000000"/>
                  </a:solidFill>
                </a:rPr>
                <a:t>组织低效</a:t>
              </a:r>
              <a:endParaRPr lang="en-US" altLang="zh-CN" sz="1200" dirty="0">
                <a:solidFill>
                  <a:sysClr val="windowText" lastClr="000000"/>
                </a:solidFill>
              </a:endParaRPr>
            </a:p>
            <a:p>
              <a:pPr algn="ctr">
                <a:lnSpc>
                  <a:spcPct val="114000"/>
                </a:lnSpc>
              </a:pPr>
              <a:r>
                <a:rPr lang="zh-CN" altLang="en-US" sz="1200" dirty="0">
                  <a:solidFill>
                    <a:sysClr val="windowText" lastClr="000000"/>
                  </a:solidFill>
                </a:rPr>
                <a:t>数据分散</a:t>
              </a:r>
              <a:endParaRPr lang="en-US" altLang="zh-CN" sz="1200" dirty="0">
                <a:solidFill>
                  <a:sysClr val="windowText" lastClr="000000"/>
                </a:solidFill>
              </a:endParaRPr>
            </a:p>
            <a:p>
              <a:pPr algn="ctr">
                <a:lnSpc>
                  <a:spcPct val="114000"/>
                </a:lnSpc>
              </a:pPr>
              <a:r>
                <a:rPr lang="zh-CN" altLang="en-US" sz="1200" dirty="0">
                  <a:solidFill>
                    <a:sysClr val="windowText" lastClr="000000"/>
                  </a:solidFill>
                </a:rPr>
                <a:t>实证缺乏</a:t>
              </a:r>
              <a:endParaRPr lang="en-US" altLang="zh-CN" sz="1200" dirty="0">
                <a:solidFill>
                  <a:sysClr val="windowText" lastClr="000000"/>
                </a:solidFill>
              </a:endParaRPr>
            </a:p>
            <a:p>
              <a:pPr algn="ctr">
                <a:lnSpc>
                  <a:spcPct val="114000"/>
                </a:lnSpc>
              </a:pPr>
              <a:r>
                <a:rPr lang="en-US" altLang="zh-CN" sz="800" dirty="0">
                  <a:solidFill>
                    <a:sysClr val="windowText" lastClr="000000"/>
                  </a:solidFill>
                </a:rPr>
                <a:t> </a:t>
              </a:r>
            </a:p>
          </p:txBody>
        </p:sp>
        <p:sp>
          <p:nvSpPr>
            <p:cNvPr id="15" name="矩形: 圆角 14">
              <a:extLst>
                <a:ext uri="{FF2B5EF4-FFF2-40B4-BE49-F238E27FC236}">
                  <a16:creationId xmlns:a16="http://schemas.microsoft.com/office/drawing/2014/main" id="{90D0D69E-EA3A-85EC-6284-C22A2B969483}"/>
                </a:ext>
              </a:extLst>
            </p:cNvPr>
            <p:cNvSpPr>
              <a:spLocks/>
            </p:cNvSpPr>
            <p:nvPr/>
          </p:nvSpPr>
          <p:spPr>
            <a:xfrm>
              <a:off x="550545" y="3532128"/>
              <a:ext cx="115252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问题诊断</a:t>
              </a:r>
            </a:p>
          </p:txBody>
        </p:sp>
      </p:grpSp>
      <p:grpSp>
        <p:nvGrpSpPr>
          <p:cNvPr id="30" name="组合 29">
            <a:extLst>
              <a:ext uri="{FF2B5EF4-FFF2-40B4-BE49-F238E27FC236}">
                <a16:creationId xmlns:a16="http://schemas.microsoft.com/office/drawing/2014/main" id="{ADA5279B-6DDF-582A-A687-D6BAE5755912}"/>
              </a:ext>
            </a:extLst>
          </p:cNvPr>
          <p:cNvGrpSpPr/>
          <p:nvPr/>
        </p:nvGrpSpPr>
        <p:grpSpPr>
          <a:xfrm>
            <a:off x="3925824" y="1966304"/>
            <a:ext cx="5303520" cy="1963572"/>
            <a:chOff x="3925824" y="1966304"/>
            <a:chExt cx="5303520" cy="1963572"/>
          </a:xfrm>
        </p:grpSpPr>
        <p:sp>
          <p:nvSpPr>
            <p:cNvPr id="10" name="矩形: 圆角 9">
              <a:extLst>
                <a:ext uri="{FF2B5EF4-FFF2-40B4-BE49-F238E27FC236}">
                  <a16:creationId xmlns:a16="http://schemas.microsoft.com/office/drawing/2014/main" id="{999D3E55-8E6C-42B3-D1D1-CE21BAE64365}"/>
                </a:ext>
              </a:extLst>
            </p:cNvPr>
            <p:cNvSpPr>
              <a:spLocks/>
            </p:cNvSpPr>
            <p:nvPr/>
          </p:nvSpPr>
          <p:spPr>
            <a:xfrm>
              <a:off x="3925824" y="1966304"/>
              <a:ext cx="5303520" cy="1772939"/>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组合 101">
              <a:extLst>
                <a:ext uri="{FF2B5EF4-FFF2-40B4-BE49-F238E27FC236}">
                  <a16:creationId xmlns:a16="http://schemas.microsoft.com/office/drawing/2014/main" id="{22D514B9-A014-5B3B-8E72-0DAFAD174A5F}"/>
                </a:ext>
              </a:extLst>
            </p:cNvPr>
            <p:cNvGrpSpPr/>
            <p:nvPr/>
          </p:nvGrpSpPr>
          <p:grpSpPr>
            <a:xfrm>
              <a:off x="3990039" y="2354752"/>
              <a:ext cx="4652073" cy="811273"/>
              <a:chOff x="3990039" y="2344438"/>
              <a:chExt cx="4652073" cy="811273"/>
            </a:xfrm>
            <a:solidFill>
              <a:schemeClr val="accent1">
                <a:lumMod val="75000"/>
              </a:schemeClr>
            </a:solidFill>
          </p:grpSpPr>
          <p:sp>
            <p:nvSpPr>
              <p:cNvPr id="85" name="矩形: 圆角 84">
                <a:extLst>
                  <a:ext uri="{FF2B5EF4-FFF2-40B4-BE49-F238E27FC236}">
                    <a16:creationId xmlns:a16="http://schemas.microsoft.com/office/drawing/2014/main" id="{3787E72D-73FA-9DD5-D795-7A5A4B55AF1E}"/>
                  </a:ext>
                </a:extLst>
              </p:cNvPr>
              <p:cNvSpPr/>
              <p:nvPr/>
            </p:nvSpPr>
            <p:spPr>
              <a:xfrm>
                <a:off x="3990039" y="2344438"/>
                <a:ext cx="900053" cy="81127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标准引领</a:t>
                </a:r>
                <a:endParaRPr lang="en-US" altLang="zh-CN" sz="1200" b="1" dirty="0">
                  <a:solidFill>
                    <a:schemeClr val="bg1"/>
                  </a:solidFill>
                </a:endParaRPr>
              </a:p>
              <a:p>
                <a:pPr algn="ctr"/>
                <a:r>
                  <a:rPr lang="zh-CN" altLang="en-US" sz="1000" dirty="0">
                    <a:solidFill>
                      <a:schemeClr val="bg1"/>
                    </a:solidFill>
                  </a:rPr>
                  <a:t>统一指标</a:t>
                </a:r>
                <a:endParaRPr lang="en-US" altLang="zh-CN" sz="1000" dirty="0">
                  <a:solidFill>
                    <a:schemeClr val="bg1"/>
                  </a:solidFill>
                </a:endParaRPr>
              </a:p>
              <a:p>
                <a:pPr algn="ctr"/>
                <a:r>
                  <a:rPr lang="zh-CN" altLang="en-US" sz="1000" dirty="0">
                    <a:solidFill>
                      <a:schemeClr val="bg1"/>
                    </a:solidFill>
                  </a:rPr>
                  <a:t>评价量表</a:t>
                </a:r>
              </a:p>
            </p:txBody>
          </p:sp>
          <p:sp>
            <p:nvSpPr>
              <p:cNvPr id="86" name="矩形: 圆角 85">
                <a:extLst>
                  <a:ext uri="{FF2B5EF4-FFF2-40B4-BE49-F238E27FC236}">
                    <a16:creationId xmlns:a16="http://schemas.microsoft.com/office/drawing/2014/main" id="{C7BE76D8-785B-6289-A8E7-808713FC793B}"/>
                  </a:ext>
                </a:extLst>
              </p:cNvPr>
              <p:cNvSpPr/>
              <p:nvPr/>
            </p:nvSpPr>
            <p:spPr>
              <a:xfrm>
                <a:off x="4928044" y="2344438"/>
                <a:ext cx="900053" cy="81127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平台支撑</a:t>
                </a:r>
                <a:endParaRPr lang="en-US" altLang="zh-CN" sz="1200" b="1" dirty="0">
                  <a:solidFill>
                    <a:schemeClr val="bg1"/>
                  </a:solidFill>
                </a:endParaRPr>
              </a:p>
              <a:p>
                <a:pPr algn="ctr"/>
                <a:r>
                  <a:rPr lang="zh-CN" altLang="en-US" sz="1000" dirty="0">
                    <a:solidFill>
                      <a:schemeClr val="bg1"/>
                    </a:solidFill>
                  </a:rPr>
                  <a:t>听评课</a:t>
                </a:r>
                <a:endParaRPr lang="en-US" altLang="zh-CN" sz="1000" dirty="0">
                  <a:solidFill>
                    <a:schemeClr val="bg1"/>
                  </a:solidFill>
                </a:endParaRPr>
              </a:p>
              <a:p>
                <a:pPr algn="ctr"/>
                <a:r>
                  <a:rPr lang="en-US" altLang="zh-CN" sz="1000" dirty="0">
                    <a:solidFill>
                      <a:schemeClr val="bg1"/>
                    </a:solidFill>
                  </a:rPr>
                  <a:t>CSMS</a:t>
                </a:r>
                <a:endParaRPr lang="zh-CN" altLang="en-US" sz="1200" dirty="0">
                  <a:solidFill>
                    <a:schemeClr val="bg1"/>
                  </a:solidFill>
                </a:endParaRPr>
              </a:p>
            </p:txBody>
          </p:sp>
          <p:sp>
            <p:nvSpPr>
              <p:cNvPr id="87" name="矩形: 圆角 86">
                <a:extLst>
                  <a:ext uri="{FF2B5EF4-FFF2-40B4-BE49-F238E27FC236}">
                    <a16:creationId xmlns:a16="http://schemas.microsoft.com/office/drawing/2014/main" id="{CAB8E585-69F0-E11B-B769-8E8D08E10B98}"/>
                  </a:ext>
                </a:extLst>
              </p:cNvPr>
              <p:cNvSpPr/>
              <p:nvPr/>
            </p:nvSpPr>
            <p:spPr>
              <a:xfrm>
                <a:off x="5866049" y="2344438"/>
                <a:ext cx="900053" cy="81127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组织协同</a:t>
                </a:r>
                <a:endParaRPr lang="en-US" altLang="zh-CN" sz="1200" b="1" dirty="0">
                  <a:solidFill>
                    <a:schemeClr val="bg1"/>
                  </a:solidFill>
                </a:endParaRPr>
              </a:p>
              <a:p>
                <a:pPr algn="ctr"/>
                <a:r>
                  <a:rPr lang="zh-CN" altLang="en-US" sz="1000" dirty="0">
                    <a:solidFill>
                      <a:schemeClr val="bg1"/>
                    </a:solidFill>
                  </a:rPr>
                  <a:t>三层教研</a:t>
                </a:r>
                <a:endParaRPr lang="en-US" altLang="zh-CN" sz="1000" dirty="0">
                  <a:solidFill>
                    <a:schemeClr val="bg1"/>
                  </a:solidFill>
                </a:endParaRPr>
              </a:p>
              <a:p>
                <a:pPr algn="ctr"/>
                <a:r>
                  <a:rPr lang="zh-CN" altLang="en-US" sz="1000" dirty="0">
                    <a:solidFill>
                      <a:schemeClr val="bg1"/>
                    </a:solidFill>
                  </a:rPr>
                  <a:t>全域推广</a:t>
                </a:r>
              </a:p>
            </p:txBody>
          </p:sp>
          <p:sp>
            <p:nvSpPr>
              <p:cNvPr id="88" name="矩形: 圆角 87">
                <a:extLst>
                  <a:ext uri="{FF2B5EF4-FFF2-40B4-BE49-F238E27FC236}">
                    <a16:creationId xmlns:a16="http://schemas.microsoft.com/office/drawing/2014/main" id="{49091D39-0EDF-622B-0ACC-D5F640FD8A96}"/>
                  </a:ext>
                </a:extLst>
              </p:cNvPr>
              <p:cNvSpPr/>
              <p:nvPr/>
            </p:nvSpPr>
            <p:spPr>
              <a:xfrm>
                <a:off x="6804054" y="2344438"/>
                <a:ext cx="900053" cy="81127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场景驱动</a:t>
                </a:r>
                <a:endParaRPr lang="en-US" altLang="zh-CN" sz="1200" b="1" dirty="0">
                  <a:solidFill>
                    <a:schemeClr val="bg1"/>
                  </a:solidFill>
                </a:endParaRPr>
              </a:p>
              <a:p>
                <a:pPr algn="ctr"/>
                <a:r>
                  <a:rPr lang="zh-CN" altLang="en-US" sz="1000" dirty="0">
                    <a:solidFill>
                      <a:schemeClr val="bg1"/>
                    </a:solidFill>
                  </a:rPr>
                  <a:t>主题教研</a:t>
                </a:r>
                <a:endParaRPr lang="en-US" altLang="zh-CN" sz="1000" dirty="0">
                  <a:solidFill>
                    <a:schemeClr val="bg1"/>
                  </a:solidFill>
                </a:endParaRPr>
              </a:p>
              <a:p>
                <a:pPr algn="ctr"/>
                <a:r>
                  <a:rPr lang="zh-CN" altLang="en-US" sz="1000" dirty="0">
                    <a:solidFill>
                      <a:schemeClr val="bg1"/>
                    </a:solidFill>
                  </a:rPr>
                  <a:t>校本教研</a:t>
                </a:r>
              </a:p>
            </p:txBody>
          </p:sp>
          <p:sp>
            <p:nvSpPr>
              <p:cNvPr id="89" name="矩形: 圆角 88">
                <a:extLst>
                  <a:ext uri="{FF2B5EF4-FFF2-40B4-BE49-F238E27FC236}">
                    <a16:creationId xmlns:a16="http://schemas.microsoft.com/office/drawing/2014/main" id="{3345D4EA-138C-645F-B3F5-09234BE5F8F1}"/>
                  </a:ext>
                </a:extLst>
              </p:cNvPr>
              <p:cNvSpPr/>
              <p:nvPr/>
            </p:nvSpPr>
            <p:spPr>
              <a:xfrm>
                <a:off x="7742059" y="2344438"/>
                <a:ext cx="900053" cy="811273"/>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数据治理</a:t>
                </a:r>
                <a:endParaRPr lang="en-US" altLang="zh-CN" sz="1200" b="1" dirty="0">
                  <a:solidFill>
                    <a:schemeClr val="bg1"/>
                  </a:solidFill>
                </a:endParaRPr>
              </a:p>
              <a:p>
                <a:pPr algn="ctr"/>
                <a:r>
                  <a:rPr lang="zh-CN" altLang="en-US" sz="1000" dirty="0">
                    <a:solidFill>
                      <a:schemeClr val="bg1"/>
                    </a:solidFill>
                  </a:rPr>
                  <a:t>驾驶舱</a:t>
                </a:r>
                <a:endParaRPr lang="en-US" altLang="zh-CN" sz="1000" dirty="0">
                  <a:solidFill>
                    <a:schemeClr val="bg1"/>
                  </a:solidFill>
                </a:endParaRPr>
              </a:p>
              <a:p>
                <a:pPr algn="ctr"/>
                <a:r>
                  <a:rPr lang="zh-CN" altLang="en-US" sz="1000" dirty="0">
                    <a:solidFill>
                      <a:schemeClr val="bg1"/>
                    </a:solidFill>
                  </a:rPr>
                  <a:t>常模对比</a:t>
                </a:r>
              </a:p>
            </p:txBody>
          </p:sp>
        </p:grpSp>
        <p:cxnSp>
          <p:nvCxnSpPr>
            <p:cNvPr id="100" name="直接连接符 99">
              <a:extLst>
                <a:ext uri="{FF2B5EF4-FFF2-40B4-BE49-F238E27FC236}">
                  <a16:creationId xmlns:a16="http://schemas.microsoft.com/office/drawing/2014/main" id="{C44EA1E9-BF98-D207-BE2C-AB4977726564}"/>
                </a:ext>
              </a:extLst>
            </p:cNvPr>
            <p:cNvCxnSpPr>
              <a:cxnSpLocks/>
            </p:cNvCxnSpPr>
            <p:nvPr/>
          </p:nvCxnSpPr>
          <p:spPr>
            <a:xfrm>
              <a:off x="4049486" y="2261937"/>
              <a:ext cx="4654502" cy="0"/>
            </a:xfrm>
            <a:prstGeom prst="line">
              <a:avLst/>
            </a:prstGeom>
            <a:ln cap="rnd">
              <a:solidFill>
                <a:schemeClr val="accent1">
                  <a:lumMod val="50000"/>
                </a:schemeClr>
              </a:solidFill>
              <a:tailEnd type="oval" w="lg" len="lg"/>
            </a:ln>
          </p:spPr>
          <p:style>
            <a:lnRef idx="2">
              <a:schemeClr val="accent1"/>
            </a:lnRef>
            <a:fillRef idx="0">
              <a:schemeClr val="accent1"/>
            </a:fillRef>
            <a:effectRef idx="1">
              <a:schemeClr val="accent1"/>
            </a:effectRef>
            <a:fontRef idx="minor">
              <a:schemeClr val="tx1"/>
            </a:fontRef>
          </p:style>
        </p:cxnSp>
        <p:cxnSp>
          <p:nvCxnSpPr>
            <p:cNvPr id="101" name="直接连接符 100">
              <a:extLst>
                <a:ext uri="{FF2B5EF4-FFF2-40B4-BE49-F238E27FC236}">
                  <a16:creationId xmlns:a16="http://schemas.microsoft.com/office/drawing/2014/main" id="{04C7AD1E-314A-3CFF-FA7F-0F80F6EF5989}"/>
                </a:ext>
              </a:extLst>
            </p:cNvPr>
            <p:cNvCxnSpPr/>
            <p:nvPr/>
          </p:nvCxnSpPr>
          <p:spPr>
            <a:xfrm>
              <a:off x="4049486" y="3258839"/>
              <a:ext cx="4654502" cy="0"/>
            </a:xfrm>
            <a:prstGeom prst="line">
              <a:avLst/>
            </a:prstGeom>
            <a:ln cap="rnd">
              <a:solidFill>
                <a:schemeClr val="accent1">
                  <a:lumMod val="50000"/>
                </a:schemeClr>
              </a:solidFill>
              <a:tailEnd type="oval" w="lg" len="lg"/>
            </a:ln>
          </p:spPr>
          <p:style>
            <a:lnRef idx="2">
              <a:schemeClr val="accent1"/>
            </a:lnRef>
            <a:fillRef idx="0">
              <a:schemeClr val="accent1"/>
            </a:fillRef>
            <a:effectRef idx="1">
              <a:schemeClr val="accent1"/>
            </a:effectRef>
            <a:fontRef idx="minor">
              <a:schemeClr val="tx1"/>
            </a:fontRef>
          </p:style>
        </p:cxnSp>
        <p:sp>
          <p:nvSpPr>
            <p:cNvPr id="90" name="矩形: 圆角 89">
              <a:extLst>
                <a:ext uri="{FF2B5EF4-FFF2-40B4-BE49-F238E27FC236}">
                  <a16:creationId xmlns:a16="http://schemas.microsoft.com/office/drawing/2014/main" id="{D954FADF-79A0-D89E-C4B7-80E04EA76141}"/>
                </a:ext>
              </a:extLst>
            </p:cNvPr>
            <p:cNvSpPr/>
            <p:nvPr/>
          </p:nvSpPr>
          <p:spPr>
            <a:xfrm>
              <a:off x="8690055" y="2133600"/>
              <a:ext cx="472233" cy="129540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循证空间</a:t>
              </a:r>
            </a:p>
          </p:txBody>
        </p:sp>
        <p:sp>
          <p:nvSpPr>
            <p:cNvPr id="18" name="矩形: 圆角 17">
              <a:extLst>
                <a:ext uri="{FF2B5EF4-FFF2-40B4-BE49-F238E27FC236}">
                  <a16:creationId xmlns:a16="http://schemas.microsoft.com/office/drawing/2014/main" id="{73647E44-C13D-4D9B-447B-95B785E74441}"/>
                </a:ext>
              </a:extLst>
            </p:cNvPr>
            <p:cNvSpPr>
              <a:spLocks/>
            </p:cNvSpPr>
            <p:nvPr/>
          </p:nvSpPr>
          <p:spPr>
            <a:xfrm>
              <a:off x="5838546" y="3532128"/>
              <a:ext cx="135826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实践路径 </a:t>
              </a:r>
            </a:p>
          </p:txBody>
        </p:sp>
      </p:grpSp>
      <p:grpSp>
        <p:nvGrpSpPr>
          <p:cNvPr id="32" name="组合 31">
            <a:extLst>
              <a:ext uri="{FF2B5EF4-FFF2-40B4-BE49-F238E27FC236}">
                <a16:creationId xmlns:a16="http://schemas.microsoft.com/office/drawing/2014/main" id="{1B28E207-4E9E-54E9-845D-17AE33EE0B2C}"/>
              </a:ext>
            </a:extLst>
          </p:cNvPr>
          <p:cNvGrpSpPr/>
          <p:nvPr/>
        </p:nvGrpSpPr>
        <p:grpSpPr>
          <a:xfrm>
            <a:off x="9357130" y="1966304"/>
            <a:ext cx="2399441" cy="1963572"/>
            <a:chOff x="9357130" y="1966304"/>
            <a:chExt cx="2399441" cy="1963572"/>
          </a:xfrm>
        </p:grpSpPr>
        <p:sp>
          <p:nvSpPr>
            <p:cNvPr id="14" name="矩形: 圆角 13">
              <a:extLst>
                <a:ext uri="{FF2B5EF4-FFF2-40B4-BE49-F238E27FC236}">
                  <a16:creationId xmlns:a16="http://schemas.microsoft.com/office/drawing/2014/main" id="{7B7300F6-C55D-FA72-6672-EEBA35DFA41B}"/>
                </a:ext>
              </a:extLst>
            </p:cNvPr>
            <p:cNvSpPr>
              <a:spLocks/>
            </p:cNvSpPr>
            <p:nvPr/>
          </p:nvSpPr>
          <p:spPr>
            <a:xfrm>
              <a:off x="9357130" y="1966304"/>
              <a:ext cx="2399441" cy="1772939"/>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a:extLst>
                <a:ext uri="{FF2B5EF4-FFF2-40B4-BE49-F238E27FC236}">
                  <a16:creationId xmlns:a16="http://schemas.microsoft.com/office/drawing/2014/main" id="{C76A5DE2-EC67-C349-7969-6B13CD39CF84}"/>
                </a:ext>
              </a:extLst>
            </p:cNvPr>
            <p:cNvGrpSpPr/>
            <p:nvPr/>
          </p:nvGrpSpPr>
          <p:grpSpPr>
            <a:xfrm>
              <a:off x="9820656" y="2133600"/>
              <a:ext cx="1563624" cy="1295400"/>
              <a:chOff x="9820656" y="1900166"/>
              <a:chExt cx="1563624" cy="1492258"/>
            </a:xfrm>
          </p:grpSpPr>
          <p:sp>
            <p:nvSpPr>
              <p:cNvPr id="92" name="文本框 91">
                <a:extLst>
                  <a:ext uri="{FF2B5EF4-FFF2-40B4-BE49-F238E27FC236}">
                    <a16:creationId xmlns:a16="http://schemas.microsoft.com/office/drawing/2014/main" id="{4A68533C-0FFF-4FD3-32DE-FC97ED4ECE1C}"/>
                  </a:ext>
                </a:extLst>
              </p:cNvPr>
              <p:cNvSpPr txBox="1"/>
              <p:nvPr/>
            </p:nvSpPr>
            <p:spPr>
              <a:xfrm>
                <a:off x="9820656" y="1900166"/>
                <a:ext cx="1563624" cy="65405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sz="1200">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dirty="0">
                    <a:solidFill>
                      <a:schemeClr val="bg1"/>
                    </a:solidFill>
                  </a:rPr>
                  <a:t>大数据驱动教研</a:t>
                </a:r>
              </a:p>
            </p:txBody>
          </p:sp>
          <p:sp>
            <p:nvSpPr>
              <p:cNvPr id="94" name="文本框 93">
                <a:extLst>
                  <a:ext uri="{FF2B5EF4-FFF2-40B4-BE49-F238E27FC236}">
                    <a16:creationId xmlns:a16="http://schemas.microsoft.com/office/drawing/2014/main" id="{D1303EF6-56FC-2627-4192-B402A72FC0C0}"/>
                  </a:ext>
                </a:extLst>
              </p:cNvPr>
              <p:cNvSpPr txBox="1"/>
              <p:nvPr/>
            </p:nvSpPr>
            <p:spPr>
              <a:xfrm>
                <a:off x="9820656" y="2738366"/>
                <a:ext cx="1563624" cy="65405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algn="ctr">
                  <a:defRPr sz="1200">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dirty="0">
                    <a:solidFill>
                      <a:schemeClr val="bg1"/>
                    </a:solidFill>
                  </a:rPr>
                  <a:t>“人机协同”评价</a:t>
                </a:r>
              </a:p>
            </p:txBody>
          </p:sp>
          <p:cxnSp>
            <p:nvCxnSpPr>
              <p:cNvPr id="96" name="直接连接符 95">
                <a:extLst>
                  <a:ext uri="{FF2B5EF4-FFF2-40B4-BE49-F238E27FC236}">
                    <a16:creationId xmlns:a16="http://schemas.microsoft.com/office/drawing/2014/main" id="{6D83EA92-708C-B6EA-FCA9-CCB7999B1DF1}"/>
                  </a:ext>
                </a:extLst>
              </p:cNvPr>
              <p:cNvCxnSpPr>
                <a:cxnSpLocks/>
              </p:cNvCxnSpPr>
              <p:nvPr/>
            </p:nvCxnSpPr>
            <p:spPr>
              <a:xfrm>
                <a:off x="10230612" y="2554224"/>
                <a:ext cx="0" cy="184142"/>
              </a:xfrm>
              <a:prstGeom prst="line">
                <a:avLst/>
              </a:prstGeom>
              <a:ln w="38100">
                <a:solidFill>
                  <a:schemeClr val="bg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97" name="直接连接符 96">
                <a:extLst>
                  <a:ext uri="{FF2B5EF4-FFF2-40B4-BE49-F238E27FC236}">
                    <a16:creationId xmlns:a16="http://schemas.microsoft.com/office/drawing/2014/main" id="{F4130A7E-B33F-BF95-5AF1-8B5F1500828E}"/>
                  </a:ext>
                </a:extLst>
              </p:cNvPr>
              <p:cNvCxnSpPr>
                <a:cxnSpLocks/>
              </p:cNvCxnSpPr>
              <p:nvPr/>
            </p:nvCxnSpPr>
            <p:spPr>
              <a:xfrm>
                <a:off x="10998708" y="2554224"/>
                <a:ext cx="0" cy="184142"/>
              </a:xfrm>
              <a:prstGeom prst="line">
                <a:avLst/>
              </a:prstGeom>
              <a:ln w="38100">
                <a:solidFill>
                  <a:schemeClr val="bg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sp>
          <p:nvSpPr>
            <p:cNvPr id="19" name="矩形: 圆角 18">
              <a:extLst>
                <a:ext uri="{FF2B5EF4-FFF2-40B4-BE49-F238E27FC236}">
                  <a16:creationId xmlns:a16="http://schemas.microsoft.com/office/drawing/2014/main" id="{B6EA29AA-7052-0392-2EF8-96B0BF204BD1}"/>
                </a:ext>
              </a:extLst>
            </p:cNvPr>
            <p:cNvSpPr>
              <a:spLocks/>
            </p:cNvSpPr>
            <p:nvPr/>
          </p:nvSpPr>
          <p:spPr>
            <a:xfrm>
              <a:off x="9909695" y="3532128"/>
              <a:ext cx="135826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区域模式</a:t>
              </a:r>
            </a:p>
          </p:txBody>
        </p:sp>
      </p:grpSp>
      <p:grpSp>
        <p:nvGrpSpPr>
          <p:cNvPr id="27" name="组合 26">
            <a:extLst>
              <a:ext uri="{FF2B5EF4-FFF2-40B4-BE49-F238E27FC236}">
                <a16:creationId xmlns:a16="http://schemas.microsoft.com/office/drawing/2014/main" id="{87D4236A-635C-C0D8-AC3A-3A5203F4502E}"/>
              </a:ext>
            </a:extLst>
          </p:cNvPr>
          <p:cNvGrpSpPr/>
          <p:nvPr/>
        </p:nvGrpSpPr>
        <p:grpSpPr>
          <a:xfrm>
            <a:off x="1950720" y="1966304"/>
            <a:ext cx="1804416" cy="1970447"/>
            <a:chOff x="1950720" y="1966304"/>
            <a:chExt cx="1804416" cy="1970447"/>
          </a:xfrm>
        </p:grpSpPr>
        <p:sp>
          <p:nvSpPr>
            <p:cNvPr id="8" name="矩形: 圆角 7">
              <a:extLst>
                <a:ext uri="{FF2B5EF4-FFF2-40B4-BE49-F238E27FC236}">
                  <a16:creationId xmlns:a16="http://schemas.microsoft.com/office/drawing/2014/main" id="{A7A2AE85-9D9E-A1E8-2090-F442C78C49D4}"/>
                </a:ext>
              </a:extLst>
            </p:cNvPr>
            <p:cNvSpPr>
              <a:spLocks/>
            </p:cNvSpPr>
            <p:nvPr/>
          </p:nvSpPr>
          <p:spPr>
            <a:xfrm>
              <a:off x="1950720" y="1966304"/>
              <a:ext cx="1804416" cy="1772939"/>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a:extLst>
                <a:ext uri="{FF2B5EF4-FFF2-40B4-BE49-F238E27FC236}">
                  <a16:creationId xmlns:a16="http://schemas.microsoft.com/office/drawing/2014/main" id="{30DA9D28-7A66-B20E-A280-B276ADBD99B5}"/>
                </a:ext>
              </a:extLst>
            </p:cNvPr>
            <p:cNvGrpSpPr/>
            <p:nvPr/>
          </p:nvGrpSpPr>
          <p:grpSpPr>
            <a:xfrm>
              <a:off x="2031949" y="2136673"/>
              <a:ext cx="1661698" cy="1292327"/>
              <a:chOff x="2021238" y="1932706"/>
              <a:chExt cx="1661698" cy="1292327"/>
            </a:xfrm>
          </p:grpSpPr>
          <p:sp>
            <p:nvSpPr>
              <p:cNvPr id="77" name="六边形 76">
                <a:extLst>
                  <a:ext uri="{FF2B5EF4-FFF2-40B4-BE49-F238E27FC236}">
                    <a16:creationId xmlns:a16="http://schemas.microsoft.com/office/drawing/2014/main" id="{2ABDA2E3-99B7-5B5B-17B7-2CA895AE012D}"/>
                  </a:ext>
                </a:extLst>
              </p:cNvPr>
              <p:cNvSpPr/>
              <p:nvPr/>
            </p:nvSpPr>
            <p:spPr>
              <a:xfrm>
                <a:off x="2199995" y="2743770"/>
                <a:ext cx="639630" cy="481263"/>
              </a:xfrm>
              <a:prstGeom prst="hexagon">
                <a:avLst/>
              </a:prstGeom>
              <a:solidFill>
                <a:schemeClr val="accent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标准 </a:t>
                </a:r>
              </a:p>
            </p:txBody>
          </p:sp>
          <p:sp>
            <p:nvSpPr>
              <p:cNvPr id="78" name="六边形 77">
                <a:extLst>
                  <a:ext uri="{FF2B5EF4-FFF2-40B4-BE49-F238E27FC236}">
                    <a16:creationId xmlns:a16="http://schemas.microsoft.com/office/drawing/2014/main" id="{7EE1651D-10EA-FA11-7058-9EA14E7AEC5E}"/>
                  </a:ext>
                </a:extLst>
              </p:cNvPr>
              <p:cNvSpPr/>
              <p:nvPr/>
            </p:nvSpPr>
            <p:spPr>
              <a:xfrm>
                <a:off x="2860012" y="2743770"/>
                <a:ext cx="639630" cy="481263"/>
              </a:xfrm>
              <a:prstGeom prst="hexagon">
                <a:avLst/>
              </a:prstGeom>
              <a:solidFill>
                <a:schemeClr val="accent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数据 </a:t>
                </a:r>
              </a:p>
            </p:txBody>
          </p:sp>
          <p:sp>
            <p:nvSpPr>
              <p:cNvPr id="79" name="六边形 78">
                <a:extLst>
                  <a:ext uri="{FF2B5EF4-FFF2-40B4-BE49-F238E27FC236}">
                    <a16:creationId xmlns:a16="http://schemas.microsoft.com/office/drawing/2014/main" id="{1521F222-DF87-8615-EA7A-A913753EF9EA}"/>
                  </a:ext>
                </a:extLst>
              </p:cNvPr>
              <p:cNvSpPr/>
              <p:nvPr/>
            </p:nvSpPr>
            <p:spPr>
              <a:xfrm>
                <a:off x="3043306" y="2241310"/>
                <a:ext cx="639630" cy="481263"/>
              </a:xfrm>
              <a:prstGeom prst="hexagon">
                <a:avLst/>
              </a:prstGeom>
              <a:solidFill>
                <a:schemeClr val="accent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应用</a:t>
                </a:r>
              </a:p>
            </p:txBody>
          </p:sp>
          <p:sp>
            <p:nvSpPr>
              <p:cNvPr id="80" name="六边形 79">
                <a:extLst>
                  <a:ext uri="{FF2B5EF4-FFF2-40B4-BE49-F238E27FC236}">
                    <a16:creationId xmlns:a16="http://schemas.microsoft.com/office/drawing/2014/main" id="{9B6E738F-1DF6-93A3-F806-0A5EC410E705}"/>
                  </a:ext>
                </a:extLst>
              </p:cNvPr>
              <p:cNvSpPr/>
              <p:nvPr/>
            </p:nvSpPr>
            <p:spPr>
              <a:xfrm>
                <a:off x="2530004" y="1932706"/>
                <a:ext cx="639630" cy="481263"/>
              </a:xfrm>
              <a:prstGeom prst="hexagon">
                <a:avLst/>
              </a:prstGeom>
              <a:solidFill>
                <a:schemeClr val="accent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组织</a:t>
                </a:r>
              </a:p>
            </p:txBody>
          </p:sp>
          <p:sp>
            <p:nvSpPr>
              <p:cNvPr id="81" name="六边形 80">
                <a:extLst>
                  <a:ext uri="{FF2B5EF4-FFF2-40B4-BE49-F238E27FC236}">
                    <a16:creationId xmlns:a16="http://schemas.microsoft.com/office/drawing/2014/main" id="{A6B29ACF-5164-B711-93CD-EBB03AC5B93C}"/>
                  </a:ext>
                </a:extLst>
              </p:cNvPr>
              <p:cNvSpPr/>
              <p:nvPr/>
            </p:nvSpPr>
            <p:spPr>
              <a:xfrm>
                <a:off x="2021238" y="2241311"/>
                <a:ext cx="639630" cy="481263"/>
              </a:xfrm>
              <a:prstGeom prst="hexagon">
                <a:avLst/>
              </a:prstGeom>
              <a:solidFill>
                <a:schemeClr val="accent1"/>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rPr>
                  <a:t>平台 </a:t>
                </a:r>
              </a:p>
            </p:txBody>
          </p:sp>
        </p:grpSp>
        <p:sp>
          <p:nvSpPr>
            <p:cNvPr id="17" name="矩形: 圆角 16">
              <a:extLst>
                <a:ext uri="{FF2B5EF4-FFF2-40B4-BE49-F238E27FC236}">
                  <a16:creationId xmlns:a16="http://schemas.microsoft.com/office/drawing/2014/main" id="{6B16245F-D213-7177-5B65-5E87EB0642A1}"/>
                </a:ext>
              </a:extLst>
            </p:cNvPr>
            <p:cNvSpPr>
              <a:spLocks/>
            </p:cNvSpPr>
            <p:nvPr/>
          </p:nvSpPr>
          <p:spPr>
            <a:xfrm>
              <a:off x="2174522" y="3539003"/>
              <a:ext cx="1358265" cy="397748"/>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理论模型 </a:t>
              </a:r>
            </a:p>
          </p:txBody>
        </p:sp>
      </p:grpSp>
      <p:sp>
        <p:nvSpPr>
          <p:cNvPr id="121" name="矩形: 圆角 120">
            <a:extLst>
              <a:ext uri="{FF2B5EF4-FFF2-40B4-BE49-F238E27FC236}">
                <a16:creationId xmlns:a16="http://schemas.microsoft.com/office/drawing/2014/main" id="{1983A5A8-D8EC-7AD2-DFFD-C9AFEEF5039C}"/>
              </a:ext>
            </a:extLst>
          </p:cNvPr>
          <p:cNvSpPr/>
          <p:nvPr/>
        </p:nvSpPr>
        <p:spPr>
          <a:xfrm>
            <a:off x="371475" y="1877786"/>
            <a:ext cx="11449050" cy="2139043"/>
          </a:xfrm>
          <a:prstGeom prst="roundRect">
            <a:avLst>
              <a:gd name="adj" fmla="val 2952"/>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B385189F-9687-F045-B46E-54E31A27A9ED}"/>
              </a:ext>
            </a:extLst>
          </p:cNvPr>
          <p:cNvGrpSpPr/>
          <p:nvPr/>
        </p:nvGrpSpPr>
        <p:grpSpPr>
          <a:xfrm>
            <a:off x="845002" y="1273628"/>
            <a:ext cx="10503353" cy="608239"/>
            <a:chOff x="845002" y="1273628"/>
            <a:chExt cx="10503353" cy="608239"/>
          </a:xfrm>
        </p:grpSpPr>
        <p:sp>
          <p:nvSpPr>
            <p:cNvPr id="125" name="箭头: 圆角右 124">
              <a:extLst>
                <a:ext uri="{FF2B5EF4-FFF2-40B4-BE49-F238E27FC236}">
                  <a16:creationId xmlns:a16="http://schemas.microsoft.com/office/drawing/2014/main" id="{464A175F-F0B1-2993-4B73-94419971FC32}"/>
                </a:ext>
              </a:extLst>
            </p:cNvPr>
            <p:cNvSpPr/>
            <p:nvPr/>
          </p:nvSpPr>
          <p:spPr>
            <a:xfrm rot="5400000">
              <a:off x="10674802" y="1208314"/>
              <a:ext cx="608239" cy="738867"/>
            </a:xfrm>
            <a:prstGeom prst="bentArrow">
              <a:avLst/>
            </a:prstGeom>
            <a:solidFill>
              <a:schemeClr val="accent1">
                <a:lumMod val="20000"/>
                <a:lumOff val="80000"/>
              </a:schemeClr>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6" name="箭头: 圆角右 125">
              <a:extLst>
                <a:ext uri="{FF2B5EF4-FFF2-40B4-BE49-F238E27FC236}">
                  <a16:creationId xmlns:a16="http://schemas.microsoft.com/office/drawing/2014/main" id="{CA7DE0DF-8289-0B21-D85C-6EC5CB8D85CE}"/>
                </a:ext>
              </a:extLst>
            </p:cNvPr>
            <p:cNvSpPr/>
            <p:nvPr/>
          </p:nvSpPr>
          <p:spPr>
            <a:xfrm rot="16200000" flipH="1">
              <a:off x="910316" y="1208314"/>
              <a:ext cx="608239" cy="738867"/>
            </a:xfrm>
            <a:prstGeom prst="bentArrow">
              <a:avLst/>
            </a:prstGeom>
            <a:solidFill>
              <a:schemeClr val="accent1">
                <a:lumMod val="20000"/>
                <a:lumOff val="80000"/>
              </a:schemeClr>
            </a:solidFill>
            <a:ln cap="rnd">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 name="组合 2">
            <a:extLst>
              <a:ext uri="{FF2B5EF4-FFF2-40B4-BE49-F238E27FC236}">
                <a16:creationId xmlns:a16="http://schemas.microsoft.com/office/drawing/2014/main" id="{CE37AC1D-8B84-0055-7D25-FA39CF4D20D4}"/>
              </a:ext>
            </a:extLst>
          </p:cNvPr>
          <p:cNvGrpSpPr/>
          <p:nvPr/>
        </p:nvGrpSpPr>
        <p:grpSpPr>
          <a:xfrm>
            <a:off x="460638" y="4139289"/>
            <a:ext cx="11359887" cy="1047835"/>
            <a:chOff x="460638" y="4139289"/>
            <a:chExt cx="11359887" cy="1047835"/>
          </a:xfrm>
        </p:grpSpPr>
        <p:grpSp>
          <p:nvGrpSpPr>
            <p:cNvPr id="122" name="组合 121">
              <a:extLst>
                <a:ext uri="{FF2B5EF4-FFF2-40B4-BE49-F238E27FC236}">
                  <a16:creationId xmlns:a16="http://schemas.microsoft.com/office/drawing/2014/main" id="{0E977E1A-EB88-9B2B-E795-1E1B0A168BE7}"/>
                </a:ext>
              </a:extLst>
            </p:cNvPr>
            <p:cNvGrpSpPr/>
            <p:nvPr/>
          </p:nvGrpSpPr>
          <p:grpSpPr>
            <a:xfrm>
              <a:off x="460638" y="4139289"/>
              <a:ext cx="11359887" cy="1047835"/>
              <a:chOff x="460638" y="4016829"/>
              <a:chExt cx="11359887" cy="1047835"/>
            </a:xfrm>
          </p:grpSpPr>
          <p:sp>
            <p:nvSpPr>
              <p:cNvPr id="11" name="矩形: 圆角 10">
                <a:extLst>
                  <a:ext uri="{FF2B5EF4-FFF2-40B4-BE49-F238E27FC236}">
                    <a16:creationId xmlns:a16="http://schemas.microsoft.com/office/drawing/2014/main" id="{8C9E7405-BA31-7B27-416A-CE2EDBAA653F}"/>
                  </a:ext>
                </a:extLst>
              </p:cNvPr>
              <p:cNvSpPr>
                <a:spLocks/>
              </p:cNvSpPr>
              <p:nvPr/>
            </p:nvSpPr>
            <p:spPr>
              <a:xfrm>
                <a:off x="460638" y="4016829"/>
                <a:ext cx="11359887" cy="922564"/>
              </a:xfrm>
              <a:prstGeom prst="roundRect">
                <a:avLst>
                  <a:gd name="adj" fmla="val 4256"/>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172BA24A-CDAF-8A69-545F-81414FDDDD25}"/>
                  </a:ext>
                </a:extLst>
              </p:cNvPr>
              <p:cNvSpPr>
                <a:spLocks/>
              </p:cNvSpPr>
              <p:nvPr/>
            </p:nvSpPr>
            <p:spPr>
              <a:xfrm>
                <a:off x="5461449" y="4760610"/>
                <a:ext cx="1358265" cy="304054"/>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j-ea"/>
                    <a:ea typeface="+mj-ea"/>
                  </a:rPr>
                  <a:t>发展历程</a:t>
                </a:r>
              </a:p>
            </p:txBody>
          </p:sp>
          <p:grpSp>
            <p:nvGrpSpPr>
              <p:cNvPr id="76" name="组合 75">
                <a:extLst>
                  <a:ext uri="{FF2B5EF4-FFF2-40B4-BE49-F238E27FC236}">
                    <a16:creationId xmlns:a16="http://schemas.microsoft.com/office/drawing/2014/main" id="{AD86AFD8-B689-754C-1ACB-CE5A4AF8184B}"/>
                  </a:ext>
                </a:extLst>
              </p:cNvPr>
              <p:cNvGrpSpPr/>
              <p:nvPr/>
            </p:nvGrpSpPr>
            <p:grpSpPr>
              <a:xfrm>
                <a:off x="481264" y="4115840"/>
                <a:ext cx="11213432" cy="570464"/>
                <a:chOff x="481264" y="4436395"/>
                <a:chExt cx="11213432" cy="570464"/>
              </a:xfrm>
            </p:grpSpPr>
            <p:sp>
              <p:nvSpPr>
                <p:cNvPr id="50" name="矩形: 圆角 49">
                  <a:extLst>
                    <a:ext uri="{FF2B5EF4-FFF2-40B4-BE49-F238E27FC236}">
                      <a16:creationId xmlns:a16="http://schemas.microsoft.com/office/drawing/2014/main" id="{E353C834-E586-8948-F1E3-8E40E930E207}"/>
                    </a:ext>
                  </a:extLst>
                </p:cNvPr>
                <p:cNvSpPr/>
                <p:nvPr/>
              </p:nvSpPr>
              <p:spPr>
                <a:xfrm>
                  <a:off x="515640" y="4652963"/>
                  <a:ext cx="1623403" cy="353896"/>
                </a:xfrm>
                <a:prstGeom prst="roundRect">
                  <a:avLst/>
                </a:prstGeom>
                <a:solidFill>
                  <a:schemeClr val="bg1"/>
                </a:solidFill>
                <a:ln w="127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85000"/>
                          <a:lumOff val="15000"/>
                        </a:schemeClr>
                      </a:solidFill>
                    </a:rPr>
                    <a:t>问题诊断与研究筹备</a:t>
                  </a:r>
                </a:p>
              </p:txBody>
            </p:sp>
            <p:sp>
              <p:nvSpPr>
                <p:cNvPr id="52" name="矩形: 圆角 51">
                  <a:extLst>
                    <a:ext uri="{FF2B5EF4-FFF2-40B4-BE49-F238E27FC236}">
                      <a16:creationId xmlns:a16="http://schemas.microsoft.com/office/drawing/2014/main" id="{41F14429-1A60-F5CD-0759-140F9803DE4D}"/>
                    </a:ext>
                  </a:extLst>
                </p:cNvPr>
                <p:cNvSpPr/>
                <p:nvPr/>
              </p:nvSpPr>
              <p:spPr>
                <a:xfrm>
                  <a:off x="4998262" y="4436395"/>
                  <a:ext cx="804396" cy="216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ysClr val="windowText" lastClr="000000"/>
                      </a:solidFill>
                    </a:rPr>
                    <a:t>2023.11</a:t>
                  </a:r>
                  <a:endParaRPr lang="zh-CN" altLang="en-US" sz="1200" dirty="0">
                    <a:solidFill>
                      <a:sysClr val="windowText" lastClr="000000"/>
                    </a:solidFill>
                  </a:endParaRPr>
                </a:p>
              </p:txBody>
            </p:sp>
            <p:sp>
              <p:nvSpPr>
                <p:cNvPr id="53" name="矩形: 圆角 52">
                  <a:extLst>
                    <a:ext uri="{FF2B5EF4-FFF2-40B4-BE49-F238E27FC236}">
                      <a16:creationId xmlns:a16="http://schemas.microsoft.com/office/drawing/2014/main" id="{60521B37-166C-9B8B-AC93-B6CA1F4A6FB9}"/>
                    </a:ext>
                  </a:extLst>
                </p:cNvPr>
                <p:cNvSpPr/>
                <p:nvPr/>
              </p:nvSpPr>
              <p:spPr>
                <a:xfrm>
                  <a:off x="481264" y="4436395"/>
                  <a:ext cx="804396" cy="216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ysClr val="windowText" lastClr="000000"/>
                      </a:solidFill>
                    </a:rPr>
                    <a:t>2022.09</a:t>
                  </a:r>
                  <a:endParaRPr lang="zh-CN" altLang="en-US" sz="1200" dirty="0">
                    <a:solidFill>
                      <a:sysClr val="windowText" lastClr="000000"/>
                    </a:solidFill>
                  </a:endParaRPr>
                </a:p>
              </p:txBody>
            </p:sp>
            <p:sp>
              <p:nvSpPr>
                <p:cNvPr id="54" name="矩形: 圆角 53">
                  <a:extLst>
                    <a:ext uri="{FF2B5EF4-FFF2-40B4-BE49-F238E27FC236}">
                      <a16:creationId xmlns:a16="http://schemas.microsoft.com/office/drawing/2014/main" id="{D7A74CE4-3070-7359-18EC-F6367A95D57F}"/>
                    </a:ext>
                  </a:extLst>
                </p:cNvPr>
                <p:cNvSpPr/>
                <p:nvPr/>
              </p:nvSpPr>
              <p:spPr>
                <a:xfrm>
                  <a:off x="1485041" y="4436395"/>
                  <a:ext cx="804396" cy="216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ysClr val="windowText" lastClr="000000"/>
                      </a:solidFill>
                    </a:rPr>
                    <a:t>2022.12</a:t>
                  </a:r>
                  <a:endParaRPr lang="zh-CN" altLang="en-US" sz="1200" dirty="0">
                    <a:solidFill>
                      <a:sysClr val="windowText" lastClr="000000"/>
                    </a:solidFill>
                  </a:endParaRPr>
                </a:p>
              </p:txBody>
            </p:sp>
            <p:sp>
              <p:nvSpPr>
                <p:cNvPr id="55" name="矩形: 圆角 54">
                  <a:extLst>
                    <a:ext uri="{FF2B5EF4-FFF2-40B4-BE49-F238E27FC236}">
                      <a16:creationId xmlns:a16="http://schemas.microsoft.com/office/drawing/2014/main" id="{25CE7B3D-4D70-A414-9A8B-BCBFA79CA1C3}"/>
                    </a:ext>
                  </a:extLst>
                </p:cNvPr>
                <p:cNvSpPr/>
                <p:nvPr/>
              </p:nvSpPr>
              <p:spPr>
                <a:xfrm>
                  <a:off x="8745241" y="4436395"/>
                  <a:ext cx="804396" cy="216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ysClr val="windowText" lastClr="000000"/>
                      </a:solidFill>
                    </a:rPr>
                    <a:t>2024.11</a:t>
                  </a:r>
                  <a:endParaRPr lang="zh-CN" altLang="en-US" sz="1200" dirty="0">
                    <a:solidFill>
                      <a:sysClr val="windowText" lastClr="000000"/>
                    </a:solidFill>
                  </a:endParaRPr>
                </a:p>
              </p:txBody>
            </p:sp>
            <p:sp>
              <p:nvSpPr>
                <p:cNvPr id="56" name="矩形: 圆角 55">
                  <a:extLst>
                    <a:ext uri="{FF2B5EF4-FFF2-40B4-BE49-F238E27FC236}">
                      <a16:creationId xmlns:a16="http://schemas.microsoft.com/office/drawing/2014/main" id="{34EFFB97-69C7-3995-C32F-A75CAC9BD50E}"/>
                    </a:ext>
                  </a:extLst>
                </p:cNvPr>
                <p:cNvSpPr/>
                <p:nvPr/>
              </p:nvSpPr>
              <p:spPr>
                <a:xfrm>
                  <a:off x="10890300" y="4436395"/>
                  <a:ext cx="804396" cy="2165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200" dirty="0">
                      <a:solidFill>
                        <a:sysClr val="windowText" lastClr="000000"/>
                      </a:solidFill>
                    </a:rPr>
                    <a:t>2025.06</a:t>
                  </a:r>
                  <a:endParaRPr lang="zh-CN" altLang="en-US" sz="1200" dirty="0">
                    <a:solidFill>
                      <a:sysClr val="windowText" lastClr="000000"/>
                    </a:solidFill>
                  </a:endParaRPr>
                </a:p>
              </p:txBody>
            </p:sp>
            <p:sp>
              <p:nvSpPr>
                <p:cNvPr id="57" name="矩形: 圆角 56">
                  <a:extLst>
                    <a:ext uri="{FF2B5EF4-FFF2-40B4-BE49-F238E27FC236}">
                      <a16:creationId xmlns:a16="http://schemas.microsoft.com/office/drawing/2014/main" id="{8939C14E-901B-8CA7-D2BC-934A8D9DC54F}"/>
                    </a:ext>
                  </a:extLst>
                </p:cNvPr>
                <p:cNvSpPr/>
                <p:nvPr/>
              </p:nvSpPr>
              <p:spPr>
                <a:xfrm>
                  <a:off x="2216103" y="4652963"/>
                  <a:ext cx="3245804" cy="353896"/>
                </a:xfrm>
                <a:prstGeom prst="roundRect">
                  <a:avLst/>
                </a:prstGeom>
                <a:solidFill>
                  <a:schemeClr val="bg1"/>
                </a:solidFill>
                <a:ln w="127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85000"/>
                          <a:lumOff val="15000"/>
                        </a:schemeClr>
                      </a:solidFill>
                    </a:rPr>
                    <a:t>试点实验与模型优化</a:t>
                  </a:r>
                </a:p>
              </p:txBody>
            </p:sp>
            <p:sp>
              <p:nvSpPr>
                <p:cNvPr id="58" name="矩形: 圆角 57">
                  <a:extLst>
                    <a:ext uri="{FF2B5EF4-FFF2-40B4-BE49-F238E27FC236}">
                      <a16:creationId xmlns:a16="http://schemas.microsoft.com/office/drawing/2014/main" id="{C95BCFFF-9202-FE0A-DB29-DBE0924C5A14}"/>
                    </a:ext>
                  </a:extLst>
                </p:cNvPr>
                <p:cNvSpPr/>
                <p:nvPr/>
              </p:nvSpPr>
              <p:spPr>
                <a:xfrm>
                  <a:off x="5519057" y="4652963"/>
                  <a:ext cx="3747407" cy="353896"/>
                </a:xfrm>
                <a:prstGeom prst="roundRect">
                  <a:avLst/>
                </a:prstGeom>
                <a:solidFill>
                  <a:schemeClr val="bg1"/>
                </a:solidFill>
                <a:ln w="127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tx1">
                          <a:lumMod val="85000"/>
                          <a:lumOff val="15000"/>
                        </a:schemeClr>
                      </a:solidFill>
                    </a:rPr>
                    <a:t>全域推广与体系建设</a:t>
                  </a:r>
                </a:p>
              </p:txBody>
            </p:sp>
            <p:sp>
              <p:nvSpPr>
                <p:cNvPr id="59" name="矩形: 圆角 58">
                  <a:extLst>
                    <a:ext uri="{FF2B5EF4-FFF2-40B4-BE49-F238E27FC236}">
                      <a16:creationId xmlns:a16="http://schemas.microsoft.com/office/drawing/2014/main" id="{A8035AA3-9993-43DB-66F0-BE7751F31725}"/>
                    </a:ext>
                  </a:extLst>
                </p:cNvPr>
                <p:cNvSpPr/>
                <p:nvPr/>
              </p:nvSpPr>
              <p:spPr>
                <a:xfrm>
                  <a:off x="9336504" y="4652963"/>
                  <a:ext cx="2273110" cy="353896"/>
                </a:xfrm>
                <a:prstGeom prst="roundRect">
                  <a:avLst/>
                </a:prstGeom>
                <a:solidFill>
                  <a:schemeClr val="bg1"/>
                </a:solidFill>
                <a:ln w="127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200" b="1">
                      <a:solidFill>
                        <a:schemeClr val="tx1">
                          <a:lumMod val="85000"/>
                          <a:lumOff val="15000"/>
                        </a:schemeClr>
                      </a:solidFill>
                    </a:rPr>
                    <a:t>模式固化和创新深化</a:t>
                  </a:r>
                  <a:endParaRPr lang="zh-CN" altLang="en-US" sz="1200" b="1" dirty="0">
                    <a:solidFill>
                      <a:schemeClr val="tx1">
                        <a:lumMod val="85000"/>
                        <a:lumOff val="15000"/>
                      </a:schemeClr>
                    </a:solidFill>
                  </a:endParaRPr>
                </a:p>
              </p:txBody>
            </p:sp>
          </p:grpSp>
        </p:grpSp>
        <p:grpSp>
          <p:nvGrpSpPr>
            <p:cNvPr id="132" name="组合 131">
              <a:extLst>
                <a:ext uri="{FF2B5EF4-FFF2-40B4-BE49-F238E27FC236}">
                  <a16:creationId xmlns:a16="http://schemas.microsoft.com/office/drawing/2014/main" id="{6D2CE461-85DA-D1B5-CFE7-B506E69BDDB5}"/>
                </a:ext>
              </a:extLst>
            </p:cNvPr>
            <p:cNvGrpSpPr/>
            <p:nvPr/>
          </p:nvGrpSpPr>
          <p:grpSpPr>
            <a:xfrm>
              <a:off x="2084070" y="4626352"/>
              <a:ext cx="7432222" cy="0"/>
              <a:chOff x="2084070" y="4626352"/>
              <a:chExt cx="7432222" cy="0"/>
            </a:xfrm>
          </p:grpSpPr>
          <p:cxnSp>
            <p:nvCxnSpPr>
              <p:cNvPr id="128" name="直接箭头连接符 127">
                <a:extLst>
                  <a:ext uri="{FF2B5EF4-FFF2-40B4-BE49-F238E27FC236}">
                    <a16:creationId xmlns:a16="http://schemas.microsoft.com/office/drawing/2014/main" id="{CF154898-BDE3-A08A-6D5C-DAA1D85278BD}"/>
                  </a:ext>
                </a:extLst>
              </p:cNvPr>
              <p:cNvCxnSpPr>
                <a:cxnSpLocks/>
              </p:cNvCxnSpPr>
              <p:nvPr/>
            </p:nvCxnSpPr>
            <p:spPr>
              <a:xfrm>
                <a:off x="2084070" y="4626352"/>
                <a:ext cx="316230" cy="0"/>
              </a:xfrm>
              <a:prstGeom prst="straightConnector1">
                <a:avLst/>
              </a:prstGeom>
              <a:ln w="38100" cap="rnd">
                <a:solidFill>
                  <a:schemeClr val="bg1">
                    <a:lumMod val="85000"/>
                  </a:schemeClr>
                </a:solidFill>
                <a:headEnd type="oval" w="sm" len="sm"/>
                <a:tailEnd type="triangle"/>
              </a:ln>
            </p:spPr>
            <p:style>
              <a:lnRef idx="2">
                <a:schemeClr val="accent1"/>
              </a:lnRef>
              <a:fillRef idx="0">
                <a:schemeClr val="accent1"/>
              </a:fillRef>
              <a:effectRef idx="1">
                <a:schemeClr val="accent1"/>
              </a:effectRef>
              <a:fontRef idx="minor">
                <a:schemeClr val="tx1"/>
              </a:fontRef>
            </p:style>
          </p:cxnSp>
          <p:cxnSp>
            <p:nvCxnSpPr>
              <p:cNvPr id="130" name="直接箭头连接符 129">
                <a:extLst>
                  <a:ext uri="{FF2B5EF4-FFF2-40B4-BE49-F238E27FC236}">
                    <a16:creationId xmlns:a16="http://schemas.microsoft.com/office/drawing/2014/main" id="{AC56CC05-C920-8541-4F04-06C0417BFD15}"/>
                  </a:ext>
                </a:extLst>
              </p:cNvPr>
              <p:cNvCxnSpPr>
                <a:cxnSpLocks/>
              </p:cNvCxnSpPr>
              <p:nvPr/>
            </p:nvCxnSpPr>
            <p:spPr>
              <a:xfrm>
                <a:off x="5366113" y="4626352"/>
                <a:ext cx="316230" cy="0"/>
              </a:xfrm>
              <a:prstGeom prst="straightConnector1">
                <a:avLst/>
              </a:prstGeom>
              <a:ln w="38100" cap="rnd">
                <a:solidFill>
                  <a:schemeClr val="bg1">
                    <a:lumMod val="85000"/>
                  </a:schemeClr>
                </a:solidFill>
                <a:headEnd type="oval" w="sm" len="sm"/>
                <a:tailEnd type="triangle"/>
              </a:ln>
            </p:spPr>
            <p:style>
              <a:lnRef idx="2">
                <a:schemeClr val="accent1"/>
              </a:lnRef>
              <a:fillRef idx="0">
                <a:schemeClr val="accent1"/>
              </a:fillRef>
              <a:effectRef idx="1">
                <a:schemeClr val="accent1"/>
              </a:effectRef>
              <a:fontRef idx="minor">
                <a:schemeClr val="tx1"/>
              </a:fontRef>
            </p:style>
          </p:cxnSp>
          <p:cxnSp>
            <p:nvCxnSpPr>
              <p:cNvPr id="131" name="直接箭头连接符 130">
                <a:extLst>
                  <a:ext uri="{FF2B5EF4-FFF2-40B4-BE49-F238E27FC236}">
                    <a16:creationId xmlns:a16="http://schemas.microsoft.com/office/drawing/2014/main" id="{A7396313-6247-55E2-2297-220D4F2C95DF}"/>
                  </a:ext>
                </a:extLst>
              </p:cNvPr>
              <p:cNvCxnSpPr>
                <a:cxnSpLocks/>
              </p:cNvCxnSpPr>
              <p:nvPr/>
            </p:nvCxnSpPr>
            <p:spPr>
              <a:xfrm>
                <a:off x="9200062" y="4626352"/>
                <a:ext cx="316230" cy="0"/>
              </a:xfrm>
              <a:prstGeom prst="straightConnector1">
                <a:avLst/>
              </a:prstGeom>
              <a:ln w="38100" cap="rnd">
                <a:solidFill>
                  <a:schemeClr val="bg1">
                    <a:lumMod val="85000"/>
                  </a:schemeClr>
                </a:solidFill>
                <a:headEnd type="oval" w="sm" len="sm"/>
                <a:tailEnd type="triangle"/>
              </a:ln>
            </p:spPr>
            <p:style>
              <a:lnRef idx="2">
                <a:schemeClr val="accent1"/>
              </a:lnRef>
              <a:fillRef idx="0">
                <a:schemeClr val="accent1"/>
              </a:fillRef>
              <a:effectRef idx="1">
                <a:schemeClr val="accent1"/>
              </a:effectRef>
              <a:fontRef idx="minor">
                <a:schemeClr val="tx1"/>
              </a:fontRef>
            </p:style>
          </p:cxnSp>
        </p:grpSp>
      </p:grpSp>
      <p:cxnSp>
        <p:nvCxnSpPr>
          <p:cNvPr id="112" name="直接箭头连接符 111">
            <a:extLst>
              <a:ext uri="{FF2B5EF4-FFF2-40B4-BE49-F238E27FC236}">
                <a16:creationId xmlns:a16="http://schemas.microsoft.com/office/drawing/2014/main" id="{6D0E018F-5699-0C3D-7605-9408C46CDEBB}"/>
              </a:ext>
            </a:extLst>
          </p:cNvPr>
          <p:cNvCxnSpPr>
            <a:cxnSpLocks/>
            <a:stCxn id="15" idx="3"/>
            <a:endCxn id="17" idx="1"/>
          </p:cNvCxnSpPr>
          <p:nvPr/>
        </p:nvCxnSpPr>
        <p:spPr>
          <a:xfrm>
            <a:off x="1703070" y="3731002"/>
            <a:ext cx="471452" cy="6875"/>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cxnSp>
        <p:nvCxnSpPr>
          <p:cNvPr id="115" name="直接箭头连接符 114">
            <a:extLst>
              <a:ext uri="{FF2B5EF4-FFF2-40B4-BE49-F238E27FC236}">
                <a16:creationId xmlns:a16="http://schemas.microsoft.com/office/drawing/2014/main" id="{F27EA5A6-A271-CB0C-0DE2-296D717B66C1}"/>
              </a:ext>
            </a:extLst>
          </p:cNvPr>
          <p:cNvCxnSpPr>
            <a:cxnSpLocks/>
            <a:stCxn id="17" idx="3"/>
            <a:endCxn id="18" idx="1"/>
          </p:cNvCxnSpPr>
          <p:nvPr/>
        </p:nvCxnSpPr>
        <p:spPr>
          <a:xfrm flipV="1">
            <a:off x="3532787" y="3731002"/>
            <a:ext cx="2305759" cy="6875"/>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cxnSp>
        <p:nvCxnSpPr>
          <p:cNvPr id="118" name="直接箭头连接符 117">
            <a:extLst>
              <a:ext uri="{FF2B5EF4-FFF2-40B4-BE49-F238E27FC236}">
                <a16:creationId xmlns:a16="http://schemas.microsoft.com/office/drawing/2014/main" id="{5D5D257C-FB41-D442-98A4-972A34E9D841}"/>
              </a:ext>
            </a:extLst>
          </p:cNvPr>
          <p:cNvCxnSpPr>
            <a:cxnSpLocks/>
            <a:stCxn id="18" idx="3"/>
            <a:endCxn id="19" idx="1"/>
          </p:cNvCxnSpPr>
          <p:nvPr/>
        </p:nvCxnSpPr>
        <p:spPr>
          <a:xfrm>
            <a:off x="7196811" y="3731002"/>
            <a:ext cx="2712884" cy="0"/>
          </a:xfrm>
          <a:prstGeom prst="straightConnector1">
            <a:avLst/>
          </a:prstGeom>
          <a:ln w="76200" cap="rnd">
            <a:solidFill>
              <a:schemeClr val="bg1">
                <a:lumMod val="85000"/>
              </a:schemeClr>
            </a:solidFill>
            <a:headEnd w="sm" len="sm"/>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386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D68C-43B9-4A83-B544-A29523BCD923}"/>
            </a:ext>
          </a:extLst>
        </p:cNvPr>
        <p:cNvGrpSpPr/>
        <p:nvPr/>
      </p:nvGrpSpPr>
      <p:grpSpPr>
        <a:xfrm>
          <a:off x="0" y="0"/>
          <a:ext cx="0" cy="0"/>
          <a:chOff x="0" y="0"/>
          <a:chExt cx="0" cy="0"/>
        </a:xfrm>
      </p:grpSpPr>
      <p:sp>
        <p:nvSpPr>
          <p:cNvPr id="3" name="标题 2">
            <a:extLst>
              <a:ext uri="{FF2B5EF4-FFF2-40B4-BE49-F238E27FC236}">
                <a16:creationId xmlns:a16="http://schemas.microsoft.com/office/drawing/2014/main" id="{62352727-D541-BFA5-76E2-7FEEE80930B1}"/>
              </a:ext>
            </a:extLst>
          </p:cNvPr>
          <p:cNvSpPr>
            <a:spLocks noGrp="1"/>
          </p:cNvSpPr>
          <p:nvPr>
            <p:ph type="title"/>
          </p:nvPr>
        </p:nvSpPr>
        <p:spPr>
          <a:xfrm>
            <a:off x="6947807" y="2824842"/>
            <a:ext cx="2585358" cy="1068161"/>
          </a:xfrm>
        </p:spPr>
        <p:txBody>
          <a:bodyPr/>
          <a:lstStyle/>
          <a:p>
            <a:r>
              <a:rPr lang="zh-CN" altLang="en-US" dirty="0">
                <a:latin typeface="鸿雷板书简体-正式版" panose="00000505000000000000" pitchFamily="2" charset="-122"/>
                <a:ea typeface="鸿雷板书简体-正式版" panose="00000505000000000000" pitchFamily="2" charset="-122"/>
              </a:rPr>
              <a:t>实践之</a:t>
            </a:r>
          </a:p>
        </p:txBody>
      </p:sp>
      <p:sp>
        <p:nvSpPr>
          <p:cNvPr id="4" name="文本占位符 3">
            <a:extLst>
              <a:ext uri="{FF2B5EF4-FFF2-40B4-BE49-F238E27FC236}">
                <a16:creationId xmlns:a16="http://schemas.microsoft.com/office/drawing/2014/main" id="{0FFEB8CA-66D5-6E66-708F-8E74E333576B}"/>
              </a:ext>
            </a:extLst>
          </p:cNvPr>
          <p:cNvSpPr>
            <a:spLocks noGrp="1"/>
          </p:cNvSpPr>
          <p:nvPr>
            <p:ph type="body" idx="1"/>
          </p:nvPr>
        </p:nvSpPr>
        <p:spPr>
          <a:xfrm>
            <a:off x="7127420" y="3952648"/>
            <a:ext cx="3743780" cy="934312"/>
          </a:xfrm>
        </p:spPr>
        <p:txBody>
          <a:bodyPr>
            <a:noAutofit/>
          </a:bodyPr>
          <a:lstStyle/>
          <a:p>
            <a:r>
              <a:rPr lang="zh-CN" altLang="en-US" sz="1800" dirty="0">
                <a:latin typeface="+mn-ea"/>
              </a:rPr>
              <a:t>主要举措和做法</a:t>
            </a:r>
            <a:endParaRPr lang="en-US" altLang="zh-CN" sz="1800" dirty="0">
              <a:latin typeface="+mn-ea"/>
            </a:endParaRPr>
          </a:p>
          <a:p>
            <a:r>
              <a:rPr lang="zh-CN" altLang="en-US" sz="1800" dirty="0">
                <a:latin typeface="+mn-ea"/>
              </a:rPr>
              <a:t>标准</a:t>
            </a:r>
            <a:r>
              <a:rPr lang="en-US" altLang="zh-CN" sz="1800" dirty="0">
                <a:latin typeface="+mn-ea"/>
              </a:rPr>
              <a:t>—</a:t>
            </a:r>
            <a:r>
              <a:rPr lang="zh-CN" altLang="en-US" sz="1800" dirty="0">
                <a:latin typeface="+mn-ea"/>
              </a:rPr>
              <a:t>平台</a:t>
            </a:r>
            <a:r>
              <a:rPr lang="en-US" altLang="zh-CN" sz="1800" dirty="0">
                <a:latin typeface="+mn-ea"/>
              </a:rPr>
              <a:t>—</a:t>
            </a:r>
            <a:r>
              <a:rPr lang="zh-CN" altLang="en-US" sz="1800" dirty="0">
                <a:latin typeface="+mn-ea"/>
              </a:rPr>
              <a:t>组织</a:t>
            </a:r>
            <a:r>
              <a:rPr lang="en-US" altLang="zh-CN" sz="2000" dirty="0">
                <a:latin typeface="+mn-ea"/>
              </a:rPr>
              <a:t>—</a:t>
            </a:r>
            <a:r>
              <a:rPr lang="zh-CN" altLang="en-US" sz="2000" dirty="0">
                <a:latin typeface="+mn-ea"/>
              </a:rPr>
              <a:t>场景</a:t>
            </a:r>
            <a:r>
              <a:rPr lang="en-US" altLang="zh-CN" sz="2000" dirty="0">
                <a:latin typeface="+mn-ea"/>
              </a:rPr>
              <a:t>—</a:t>
            </a:r>
            <a:r>
              <a:rPr lang="zh-CN" altLang="en-US" sz="2000" dirty="0">
                <a:latin typeface="+mn-ea"/>
              </a:rPr>
              <a:t>数据</a:t>
            </a:r>
            <a:endParaRPr lang="en-US" altLang="zh-CN" sz="2000" dirty="0">
              <a:latin typeface="+mn-ea"/>
            </a:endParaRPr>
          </a:p>
          <a:p>
            <a:r>
              <a:rPr lang="zh-CN" altLang="en-US" sz="2000" dirty="0"/>
              <a:t>循证空间创新</a:t>
            </a:r>
          </a:p>
        </p:txBody>
      </p:sp>
      <p:sp>
        <p:nvSpPr>
          <p:cNvPr id="6" name="文本框 5">
            <a:extLst>
              <a:ext uri="{FF2B5EF4-FFF2-40B4-BE49-F238E27FC236}">
                <a16:creationId xmlns:a16="http://schemas.microsoft.com/office/drawing/2014/main" id="{6E5EDA5E-F65B-BD88-1A37-79EDF3B517E7}"/>
              </a:ext>
            </a:extLst>
          </p:cNvPr>
          <p:cNvSpPr txBox="1"/>
          <p:nvPr/>
        </p:nvSpPr>
        <p:spPr>
          <a:xfrm>
            <a:off x="8811305" y="1605068"/>
            <a:ext cx="2855459" cy="3154710"/>
          </a:xfrm>
          <a:prstGeom prst="rect">
            <a:avLst/>
          </a:prstGeom>
          <a:noFill/>
        </p:spPr>
        <p:txBody>
          <a:bodyPr wrap="square" anchor="ctr">
            <a:spAutoFit/>
          </a:bodyPr>
          <a:lstStyle/>
          <a:p>
            <a:pPr algn="ctr"/>
            <a:r>
              <a:rPr lang="zh-CN" altLang="en-US" sz="19900" dirty="0">
                <a:solidFill>
                  <a:srgbClr val="0F34A5"/>
                </a:solidFill>
                <a:latin typeface="鸿雷板书简体-正式版" panose="00000505000000000000" pitchFamily="2" charset="-122"/>
                <a:ea typeface="鸿雷板书简体-正式版" panose="00000505000000000000" pitchFamily="2" charset="-122"/>
                <a:cs typeface="+mj-cs"/>
              </a:rPr>
              <a:t>路</a:t>
            </a:r>
          </a:p>
        </p:txBody>
      </p:sp>
      <p:sp>
        <p:nvSpPr>
          <p:cNvPr id="9" name="椭圆 8">
            <a:extLst>
              <a:ext uri="{FF2B5EF4-FFF2-40B4-BE49-F238E27FC236}">
                <a16:creationId xmlns:a16="http://schemas.microsoft.com/office/drawing/2014/main" id="{C5A650CC-4015-8688-6AF0-74B0C250BDCB}"/>
              </a:ext>
            </a:extLst>
          </p:cNvPr>
          <p:cNvSpPr/>
          <p:nvPr/>
        </p:nvSpPr>
        <p:spPr>
          <a:xfrm>
            <a:off x="767443" y="1191985"/>
            <a:ext cx="4474029" cy="4474029"/>
          </a:xfrm>
          <a:prstGeom prst="ellipse">
            <a:avLst/>
          </a:prstGeom>
          <a:solidFill>
            <a:schemeClr val="bg1">
              <a:lumMod val="95000"/>
            </a:schemeClr>
          </a:solidFill>
          <a:ln w="1016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3BA8"/>
              </a:solidFill>
            </a:endParaRPr>
          </a:p>
        </p:txBody>
      </p:sp>
      <p:cxnSp>
        <p:nvCxnSpPr>
          <p:cNvPr id="11" name="直接连接符 10">
            <a:extLst>
              <a:ext uri="{FF2B5EF4-FFF2-40B4-BE49-F238E27FC236}">
                <a16:creationId xmlns:a16="http://schemas.microsoft.com/office/drawing/2014/main" id="{F0D438BD-BEBA-89FA-F600-5EF2CF91D9CC}"/>
              </a:ext>
            </a:extLst>
          </p:cNvPr>
          <p:cNvCxnSpPr/>
          <p:nvPr/>
        </p:nvCxnSpPr>
        <p:spPr>
          <a:xfrm>
            <a:off x="7192736" y="3886200"/>
            <a:ext cx="3412671" cy="0"/>
          </a:xfrm>
          <a:prstGeom prst="line">
            <a:avLst/>
          </a:prstGeom>
          <a:ln cap="rnd">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C5B2CE59-2A31-5314-345F-D3FCCD09EFB2}"/>
              </a:ext>
            </a:extLst>
          </p:cNvPr>
          <p:cNvSpPr txBox="1"/>
          <p:nvPr/>
        </p:nvSpPr>
        <p:spPr>
          <a:xfrm>
            <a:off x="5511214" y="2449284"/>
            <a:ext cx="1659429" cy="1862048"/>
          </a:xfrm>
          <a:prstGeom prst="rect">
            <a:avLst/>
          </a:prstGeom>
          <a:noFill/>
        </p:spPr>
        <p:txBody>
          <a:bodyPr wrap="none" rtlCol="0">
            <a:spAutoFit/>
          </a:bodyPr>
          <a:lstStyle/>
          <a:p>
            <a:r>
              <a:rPr lang="en-US" altLang="zh-CN" sz="11500" b="1" dirty="0">
                <a:solidFill>
                  <a:srgbClr val="183BA8"/>
                </a:solidFill>
              </a:rPr>
              <a:t>03</a:t>
            </a:r>
            <a:endParaRPr lang="zh-CN" altLang="en-US" sz="11500" b="1" dirty="0">
              <a:solidFill>
                <a:srgbClr val="183BA8"/>
              </a:solidFill>
            </a:endParaRPr>
          </a:p>
        </p:txBody>
      </p:sp>
    </p:spTree>
    <p:extLst>
      <p:ext uri="{BB962C8B-B14F-4D97-AF65-F5344CB8AC3E}">
        <p14:creationId xmlns:p14="http://schemas.microsoft.com/office/powerpoint/2010/main" val="1984006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3FCB2DC-CBB4-B5CF-1817-16CB6AD788B5}"/>
              </a:ext>
            </a:extLst>
          </p:cNvPr>
          <p:cNvSpPr>
            <a:spLocks noGrp="1"/>
          </p:cNvSpPr>
          <p:nvPr>
            <p:ph type="title"/>
          </p:nvPr>
        </p:nvSpPr>
        <p:spPr/>
        <p:txBody>
          <a:bodyPr/>
          <a:lstStyle/>
          <a:p>
            <a:pPr algn="ctr"/>
            <a:r>
              <a:rPr lang="zh-CN" altLang="en-US" dirty="0"/>
              <a:t>标准引领</a:t>
            </a:r>
          </a:p>
        </p:txBody>
      </p:sp>
      <p:sp>
        <p:nvSpPr>
          <p:cNvPr id="5" name="内容占位符 4">
            <a:extLst>
              <a:ext uri="{FF2B5EF4-FFF2-40B4-BE49-F238E27FC236}">
                <a16:creationId xmlns:a16="http://schemas.microsoft.com/office/drawing/2014/main" id="{A6013C76-5B44-7D54-69CF-9899C9746F5A}"/>
              </a:ext>
            </a:extLst>
          </p:cNvPr>
          <p:cNvSpPr>
            <a:spLocks noGrp="1"/>
          </p:cNvSpPr>
          <p:nvPr>
            <p:ph idx="1"/>
          </p:nvPr>
        </p:nvSpPr>
        <p:spPr>
          <a:xfrm>
            <a:off x="399626" y="1737131"/>
            <a:ext cx="5696374" cy="396469"/>
          </a:xfrm>
        </p:spPr>
        <p:txBody>
          <a:bodyPr>
            <a:normAutofit/>
          </a:bodyPr>
          <a:lstStyle/>
          <a:p>
            <a:r>
              <a:rPr lang="zh-CN" altLang="en-US" sz="1400" dirty="0"/>
              <a:t>梳理和制订番禺区数字化听评课评价指标</a:t>
            </a:r>
          </a:p>
        </p:txBody>
      </p:sp>
      <p:sp>
        <p:nvSpPr>
          <p:cNvPr id="2" name="矩形: 圆角 1">
            <a:extLst>
              <a:ext uri="{FF2B5EF4-FFF2-40B4-BE49-F238E27FC236}">
                <a16:creationId xmlns:a16="http://schemas.microsoft.com/office/drawing/2014/main" id="{AECAE88D-66CF-31C0-BE8C-39F1F08F0D76}"/>
              </a:ext>
            </a:extLst>
          </p:cNvPr>
          <p:cNvSpPr>
            <a:spLocks/>
          </p:cNvSpPr>
          <p:nvPr/>
        </p:nvSpPr>
        <p:spPr>
          <a:xfrm>
            <a:off x="1906976" y="1223783"/>
            <a:ext cx="2946906" cy="3712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统一课堂教学评价指标体系</a:t>
            </a:r>
          </a:p>
        </p:txBody>
      </p:sp>
      <p:sp>
        <p:nvSpPr>
          <p:cNvPr id="3" name="矩形: 圆角 2">
            <a:extLst>
              <a:ext uri="{FF2B5EF4-FFF2-40B4-BE49-F238E27FC236}">
                <a16:creationId xmlns:a16="http://schemas.microsoft.com/office/drawing/2014/main" id="{18BDAB07-78E3-A8C1-C118-0BAB07522801}"/>
              </a:ext>
            </a:extLst>
          </p:cNvPr>
          <p:cNvSpPr>
            <a:spLocks/>
          </p:cNvSpPr>
          <p:nvPr/>
        </p:nvSpPr>
        <p:spPr>
          <a:xfrm>
            <a:off x="6382723" y="1223783"/>
            <a:ext cx="2946906" cy="371260"/>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mj-ea"/>
                <a:ea typeface="+mj-ea"/>
              </a:rPr>
              <a:t>建立课堂观察数字化评价量表</a:t>
            </a:r>
          </a:p>
        </p:txBody>
      </p:sp>
      <p:pic>
        <p:nvPicPr>
          <p:cNvPr id="6" name="图片 5" descr="表格&#10;&#10;AI 生成的内容可能不正确。">
            <a:extLst>
              <a:ext uri="{FF2B5EF4-FFF2-40B4-BE49-F238E27FC236}">
                <a16:creationId xmlns:a16="http://schemas.microsoft.com/office/drawing/2014/main" id="{2B2EF9F7-37A9-3869-903B-430540EE08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75" y="2265973"/>
            <a:ext cx="5645682" cy="2477907"/>
          </a:xfrm>
          <a:prstGeom prst="rect">
            <a:avLst/>
          </a:prstGeom>
        </p:spPr>
      </p:pic>
      <p:grpSp>
        <p:nvGrpSpPr>
          <p:cNvPr id="15" name="组合 14">
            <a:extLst>
              <a:ext uri="{FF2B5EF4-FFF2-40B4-BE49-F238E27FC236}">
                <a16:creationId xmlns:a16="http://schemas.microsoft.com/office/drawing/2014/main" id="{EDE7BE25-FA37-CE21-69A5-CD017764D95D}"/>
              </a:ext>
            </a:extLst>
          </p:cNvPr>
          <p:cNvGrpSpPr/>
          <p:nvPr/>
        </p:nvGrpSpPr>
        <p:grpSpPr>
          <a:xfrm>
            <a:off x="309598" y="2799062"/>
            <a:ext cx="1141066" cy="2486671"/>
            <a:chOff x="309598" y="2799062"/>
            <a:chExt cx="1141066" cy="2486671"/>
          </a:xfrm>
        </p:grpSpPr>
        <p:sp>
          <p:nvSpPr>
            <p:cNvPr id="7" name="矩形: 圆角 6">
              <a:extLst>
                <a:ext uri="{FF2B5EF4-FFF2-40B4-BE49-F238E27FC236}">
                  <a16:creationId xmlns:a16="http://schemas.microsoft.com/office/drawing/2014/main" id="{A239C247-D110-891D-3A25-41931C12B2AE}"/>
                </a:ext>
              </a:extLst>
            </p:cNvPr>
            <p:cNvSpPr/>
            <p:nvPr/>
          </p:nvSpPr>
          <p:spPr>
            <a:xfrm>
              <a:off x="371475" y="2799062"/>
              <a:ext cx="1058564" cy="1924194"/>
            </a:xfrm>
            <a:prstGeom prst="roundRect">
              <a:avLst>
                <a:gd name="adj" fmla="val 2952"/>
              </a:avLst>
            </a:prstGeom>
            <a:noFill/>
            <a:ln w="12700">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83E447FA-5532-3CA8-EAA3-C2ACD4F8E8E0}"/>
                </a:ext>
              </a:extLst>
            </p:cNvPr>
            <p:cNvSpPr txBox="1"/>
            <p:nvPr/>
          </p:nvSpPr>
          <p:spPr>
            <a:xfrm>
              <a:off x="309598" y="4854846"/>
              <a:ext cx="1141066" cy="430887"/>
            </a:xfrm>
            <a:prstGeom prst="rect">
              <a:avLst/>
            </a:prstGeom>
            <a:noFill/>
          </p:spPr>
          <p:txBody>
            <a:bodyPr wrap="square">
              <a:spAutoFit/>
            </a:bodyPr>
            <a:lstStyle/>
            <a:p>
              <a:pPr algn="ctr"/>
              <a:r>
                <a:rPr lang="zh-CN" altLang="en-US" sz="1100" dirty="0"/>
                <a:t>传统课堂</a:t>
              </a:r>
              <a:br>
                <a:rPr lang="en-US" altLang="zh-CN" sz="1100" dirty="0"/>
              </a:br>
              <a:r>
                <a:rPr lang="zh-CN" altLang="en-US" sz="1100" dirty="0"/>
                <a:t>教学评价指标</a:t>
              </a:r>
            </a:p>
          </p:txBody>
        </p:sp>
      </p:grpSp>
      <p:grpSp>
        <p:nvGrpSpPr>
          <p:cNvPr id="16" name="组合 15">
            <a:extLst>
              <a:ext uri="{FF2B5EF4-FFF2-40B4-BE49-F238E27FC236}">
                <a16:creationId xmlns:a16="http://schemas.microsoft.com/office/drawing/2014/main" id="{A703C1A2-85DB-67E7-54E4-0E20AC191181}"/>
              </a:ext>
            </a:extLst>
          </p:cNvPr>
          <p:cNvGrpSpPr/>
          <p:nvPr/>
        </p:nvGrpSpPr>
        <p:grpSpPr>
          <a:xfrm>
            <a:off x="1464628" y="2799062"/>
            <a:ext cx="4564911" cy="2452296"/>
            <a:chOff x="1464628" y="2799062"/>
            <a:chExt cx="4564911" cy="2452296"/>
          </a:xfrm>
        </p:grpSpPr>
        <p:sp>
          <p:nvSpPr>
            <p:cNvPr id="10" name="矩形: 圆角 9">
              <a:extLst>
                <a:ext uri="{FF2B5EF4-FFF2-40B4-BE49-F238E27FC236}">
                  <a16:creationId xmlns:a16="http://schemas.microsoft.com/office/drawing/2014/main" id="{6AB47816-1C93-7A90-3FF5-E21DF0D5C5A8}"/>
                </a:ext>
              </a:extLst>
            </p:cNvPr>
            <p:cNvSpPr/>
            <p:nvPr/>
          </p:nvSpPr>
          <p:spPr>
            <a:xfrm>
              <a:off x="1464628" y="2799062"/>
              <a:ext cx="4564911" cy="1924194"/>
            </a:xfrm>
            <a:prstGeom prst="roundRect">
              <a:avLst>
                <a:gd name="adj" fmla="val 2952"/>
              </a:avLst>
            </a:prstGeom>
            <a:noFill/>
            <a:ln w="12700">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7713568-F137-376B-FA62-FF5A11B3EAB7}"/>
                </a:ext>
              </a:extLst>
            </p:cNvPr>
            <p:cNvSpPr txBox="1"/>
            <p:nvPr/>
          </p:nvSpPr>
          <p:spPr>
            <a:xfrm>
              <a:off x="3293430" y="4820471"/>
              <a:ext cx="1072314" cy="430887"/>
            </a:xfrm>
            <a:prstGeom prst="rect">
              <a:avLst/>
            </a:prstGeom>
            <a:noFill/>
          </p:spPr>
          <p:txBody>
            <a:bodyPr wrap="square">
              <a:spAutoFit/>
            </a:bodyPr>
            <a:lstStyle/>
            <a:p>
              <a:pPr algn="ctr"/>
              <a:r>
                <a:rPr lang="zh-CN" altLang="en-US" sz="1100" dirty="0"/>
                <a:t>“融</a:t>
              </a:r>
              <a:r>
                <a:rPr lang="en-US" altLang="zh-CN" sz="1100" dirty="0"/>
                <a:t>·</a:t>
              </a:r>
              <a:r>
                <a:rPr lang="zh-CN" altLang="en-US" sz="1100" dirty="0"/>
                <a:t>乐”课堂</a:t>
              </a:r>
              <a:br>
                <a:rPr lang="en-US" altLang="zh-CN" sz="1100" dirty="0"/>
              </a:br>
              <a:r>
                <a:rPr lang="zh-CN" altLang="en-US" sz="1100" dirty="0"/>
                <a:t>教学评价指标</a:t>
              </a:r>
            </a:p>
          </p:txBody>
        </p:sp>
      </p:grpSp>
      <p:pic>
        <p:nvPicPr>
          <p:cNvPr id="18" name="图片 17">
            <a:extLst>
              <a:ext uri="{FF2B5EF4-FFF2-40B4-BE49-F238E27FC236}">
                <a16:creationId xmlns:a16="http://schemas.microsoft.com/office/drawing/2014/main" id="{88968B0D-4896-76C7-C0F0-B72EC36D6C73}"/>
              </a:ext>
            </a:extLst>
          </p:cNvPr>
          <p:cNvPicPr>
            <a:picLocks noChangeAspect="1"/>
          </p:cNvPicPr>
          <p:nvPr/>
        </p:nvPicPr>
        <p:blipFill>
          <a:blip r:embed="rId3"/>
          <a:stretch>
            <a:fillRect/>
          </a:stretch>
        </p:blipFill>
        <p:spPr>
          <a:xfrm>
            <a:off x="6349381" y="2364937"/>
            <a:ext cx="2672700" cy="2752482"/>
          </a:xfrm>
          <a:prstGeom prst="rect">
            <a:avLst/>
          </a:prstGeom>
        </p:spPr>
      </p:pic>
      <p:grpSp>
        <p:nvGrpSpPr>
          <p:cNvPr id="30" name="组合 29">
            <a:extLst>
              <a:ext uri="{FF2B5EF4-FFF2-40B4-BE49-F238E27FC236}">
                <a16:creationId xmlns:a16="http://schemas.microsoft.com/office/drawing/2014/main" id="{E686F4AC-0714-2B11-0A6B-28CA5BA495E1}"/>
              </a:ext>
            </a:extLst>
          </p:cNvPr>
          <p:cNvGrpSpPr/>
          <p:nvPr/>
        </p:nvGrpSpPr>
        <p:grpSpPr>
          <a:xfrm>
            <a:off x="9326880" y="2257393"/>
            <a:ext cx="2493645" cy="605187"/>
            <a:chOff x="9326880" y="2069433"/>
            <a:chExt cx="2493645" cy="605187"/>
          </a:xfrm>
        </p:grpSpPr>
        <p:sp>
          <p:nvSpPr>
            <p:cNvPr id="21" name="矩形: 圆角 20">
              <a:extLst>
                <a:ext uri="{FF2B5EF4-FFF2-40B4-BE49-F238E27FC236}">
                  <a16:creationId xmlns:a16="http://schemas.microsoft.com/office/drawing/2014/main" id="{2B1470DE-B97D-EA5D-39C2-A996108FD6D3}"/>
                </a:ext>
              </a:extLst>
            </p:cNvPr>
            <p:cNvSpPr>
              <a:spLocks/>
            </p:cNvSpPr>
            <p:nvPr/>
          </p:nvSpPr>
          <p:spPr>
            <a:xfrm>
              <a:off x="9529010" y="2069433"/>
              <a:ext cx="2291515" cy="605016"/>
            </a:xfrm>
            <a:prstGeom prst="roundRect">
              <a:avLst>
                <a:gd name="adj" fmla="val 1008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zh-CN" altLang="en-US" sz="1200" dirty="0">
                  <a:solidFill>
                    <a:schemeClr val="tx1"/>
                  </a:solidFill>
                  <a:latin typeface="+mn-ea"/>
                </a:rPr>
                <a:t>分析区域听评课大数据，找到“融</a:t>
              </a:r>
              <a:r>
                <a:rPr lang="en-US" altLang="zh-CN" sz="1200" dirty="0">
                  <a:solidFill>
                    <a:schemeClr val="tx1"/>
                  </a:solidFill>
                  <a:latin typeface="+mn-ea"/>
                </a:rPr>
                <a:t>·</a:t>
              </a:r>
              <a:r>
                <a:rPr lang="zh-CN" altLang="en-US" sz="1200" dirty="0">
                  <a:solidFill>
                    <a:schemeClr val="tx1"/>
                  </a:solidFill>
                  <a:latin typeface="+mn-ea"/>
                </a:rPr>
                <a:t>乐”课堂教学改革突破口</a:t>
              </a:r>
            </a:p>
          </p:txBody>
        </p:sp>
        <p:sp>
          <p:nvSpPr>
            <p:cNvPr id="26" name="矩形: 圆顶角 25">
              <a:extLst>
                <a:ext uri="{FF2B5EF4-FFF2-40B4-BE49-F238E27FC236}">
                  <a16:creationId xmlns:a16="http://schemas.microsoft.com/office/drawing/2014/main" id="{CC897AE2-9610-C3CD-601D-361B791EC462}"/>
                </a:ext>
              </a:extLst>
            </p:cNvPr>
            <p:cNvSpPr>
              <a:spLocks/>
            </p:cNvSpPr>
            <p:nvPr/>
          </p:nvSpPr>
          <p:spPr>
            <a:xfrm rot="16200000">
              <a:off x="9164185" y="2233861"/>
              <a:ext cx="603454" cy="278063"/>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a:latin typeface="+mj-ea"/>
                  <a:ea typeface="+mj-ea"/>
                </a:rPr>
                <a:t>宏观</a:t>
              </a:r>
            </a:p>
          </p:txBody>
        </p:sp>
      </p:grpSp>
      <p:grpSp>
        <p:nvGrpSpPr>
          <p:cNvPr id="29" name="组合 28">
            <a:extLst>
              <a:ext uri="{FF2B5EF4-FFF2-40B4-BE49-F238E27FC236}">
                <a16:creationId xmlns:a16="http://schemas.microsoft.com/office/drawing/2014/main" id="{441A9057-C35E-399C-7B91-D1682A51F854}"/>
              </a:ext>
            </a:extLst>
          </p:cNvPr>
          <p:cNvGrpSpPr/>
          <p:nvPr/>
        </p:nvGrpSpPr>
        <p:grpSpPr>
          <a:xfrm>
            <a:off x="9326881" y="3405892"/>
            <a:ext cx="2493644" cy="605016"/>
            <a:chOff x="9326881" y="3126492"/>
            <a:chExt cx="2493644" cy="605016"/>
          </a:xfrm>
        </p:grpSpPr>
        <p:sp>
          <p:nvSpPr>
            <p:cNvPr id="22" name="矩形: 圆角 21">
              <a:extLst>
                <a:ext uri="{FF2B5EF4-FFF2-40B4-BE49-F238E27FC236}">
                  <a16:creationId xmlns:a16="http://schemas.microsoft.com/office/drawing/2014/main" id="{A85875C5-118E-0376-0505-38B2E816064A}"/>
                </a:ext>
              </a:extLst>
            </p:cNvPr>
            <p:cNvSpPr>
              <a:spLocks/>
            </p:cNvSpPr>
            <p:nvPr/>
          </p:nvSpPr>
          <p:spPr>
            <a:xfrm>
              <a:off x="9529010" y="3126492"/>
              <a:ext cx="2291515" cy="605016"/>
            </a:xfrm>
            <a:prstGeom prst="roundRect">
              <a:avLst>
                <a:gd name="adj" fmla="val 1008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zh-CN" altLang="en-US" sz="1200" dirty="0">
                  <a:solidFill>
                    <a:schemeClr val="tx1"/>
                  </a:solidFill>
                  <a:latin typeface="+mn-ea"/>
                </a:rPr>
                <a:t>助力校本教研活动，找出课堂教学质量的提升点和发展点</a:t>
              </a:r>
            </a:p>
          </p:txBody>
        </p:sp>
        <p:sp>
          <p:nvSpPr>
            <p:cNvPr id="27" name="矩形: 圆顶角 26">
              <a:extLst>
                <a:ext uri="{FF2B5EF4-FFF2-40B4-BE49-F238E27FC236}">
                  <a16:creationId xmlns:a16="http://schemas.microsoft.com/office/drawing/2014/main" id="{075A9DBA-E129-552A-BCFA-7C581DAAF645}"/>
                </a:ext>
              </a:extLst>
            </p:cNvPr>
            <p:cNvSpPr>
              <a:spLocks/>
            </p:cNvSpPr>
            <p:nvPr/>
          </p:nvSpPr>
          <p:spPr>
            <a:xfrm rot="16200000">
              <a:off x="9164186" y="3289969"/>
              <a:ext cx="603454" cy="278063"/>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a:latin typeface="+mj-ea"/>
                  <a:ea typeface="+mj-ea"/>
                </a:rPr>
                <a:t>中观</a:t>
              </a:r>
            </a:p>
          </p:txBody>
        </p:sp>
      </p:grpSp>
      <p:grpSp>
        <p:nvGrpSpPr>
          <p:cNvPr id="31" name="组合 30">
            <a:extLst>
              <a:ext uri="{FF2B5EF4-FFF2-40B4-BE49-F238E27FC236}">
                <a16:creationId xmlns:a16="http://schemas.microsoft.com/office/drawing/2014/main" id="{C3D3F60B-662D-244D-C2D5-A840113E6F7E}"/>
              </a:ext>
            </a:extLst>
          </p:cNvPr>
          <p:cNvGrpSpPr/>
          <p:nvPr/>
        </p:nvGrpSpPr>
        <p:grpSpPr>
          <a:xfrm>
            <a:off x="9326882" y="4619777"/>
            <a:ext cx="2493643" cy="605976"/>
            <a:chOff x="9326882" y="4431817"/>
            <a:chExt cx="2493643" cy="605976"/>
          </a:xfrm>
        </p:grpSpPr>
        <p:sp>
          <p:nvSpPr>
            <p:cNvPr id="23" name="矩形: 圆角 22">
              <a:extLst>
                <a:ext uri="{FF2B5EF4-FFF2-40B4-BE49-F238E27FC236}">
                  <a16:creationId xmlns:a16="http://schemas.microsoft.com/office/drawing/2014/main" id="{35AFC22F-F0B8-0A5B-13BD-E89006555CBF}"/>
                </a:ext>
              </a:extLst>
            </p:cNvPr>
            <p:cNvSpPr>
              <a:spLocks/>
            </p:cNvSpPr>
            <p:nvPr/>
          </p:nvSpPr>
          <p:spPr>
            <a:xfrm>
              <a:off x="9529010" y="4432777"/>
              <a:ext cx="2291515" cy="605016"/>
            </a:xfrm>
            <a:prstGeom prst="roundRect">
              <a:avLst>
                <a:gd name="adj" fmla="val 1008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zh-CN" altLang="en-US" sz="1200" dirty="0">
                  <a:solidFill>
                    <a:schemeClr val="tx1"/>
                  </a:solidFill>
                  <a:latin typeface="+mn-ea"/>
                </a:rPr>
                <a:t>教师借助听评课进行教学反思，同伴交流，推动教学能力提升</a:t>
              </a:r>
            </a:p>
          </p:txBody>
        </p:sp>
        <p:sp>
          <p:nvSpPr>
            <p:cNvPr id="28" name="矩形: 圆顶角 27">
              <a:extLst>
                <a:ext uri="{FF2B5EF4-FFF2-40B4-BE49-F238E27FC236}">
                  <a16:creationId xmlns:a16="http://schemas.microsoft.com/office/drawing/2014/main" id="{4EBEDD1A-6386-213A-4BC5-CA89B126C73D}"/>
                </a:ext>
              </a:extLst>
            </p:cNvPr>
            <p:cNvSpPr>
              <a:spLocks/>
            </p:cNvSpPr>
            <p:nvPr/>
          </p:nvSpPr>
          <p:spPr>
            <a:xfrm rot="16200000">
              <a:off x="9164187" y="4594512"/>
              <a:ext cx="603454" cy="278063"/>
            </a:xfrm>
            <a:prstGeom prst="round2Same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zh-CN" altLang="en-US" sz="1200" dirty="0">
                  <a:latin typeface="+mj-ea"/>
                  <a:ea typeface="+mj-ea"/>
                </a:rPr>
                <a:t>微观</a:t>
              </a:r>
            </a:p>
          </p:txBody>
        </p:sp>
      </p:grpSp>
    </p:spTree>
    <p:extLst>
      <p:ext uri="{BB962C8B-B14F-4D97-AF65-F5344CB8AC3E}">
        <p14:creationId xmlns:p14="http://schemas.microsoft.com/office/powerpoint/2010/main" val="1104891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E5ABA-AE33-7B20-7C7A-8211C47AFA9F}"/>
            </a:ext>
          </a:extLst>
        </p:cNvPr>
        <p:cNvGrpSpPr/>
        <p:nvPr/>
      </p:nvGrpSpPr>
      <p:grpSpPr>
        <a:xfrm>
          <a:off x="0" y="0"/>
          <a:ext cx="0" cy="0"/>
          <a:chOff x="0" y="0"/>
          <a:chExt cx="0" cy="0"/>
        </a:xfrm>
      </p:grpSpPr>
      <p:sp>
        <p:nvSpPr>
          <p:cNvPr id="21" name="矩形: 圆角 20">
            <a:extLst>
              <a:ext uri="{FF2B5EF4-FFF2-40B4-BE49-F238E27FC236}">
                <a16:creationId xmlns:a16="http://schemas.microsoft.com/office/drawing/2014/main" id="{E1536064-0D63-8C1C-52B3-FF7449340DE5}"/>
              </a:ext>
            </a:extLst>
          </p:cNvPr>
          <p:cNvSpPr>
            <a:spLocks/>
          </p:cNvSpPr>
          <p:nvPr/>
        </p:nvSpPr>
        <p:spPr>
          <a:xfrm>
            <a:off x="481693" y="2928830"/>
            <a:ext cx="5829945" cy="1938803"/>
          </a:xfrm>
          <a:prstGeom prst="roundRect">
            <a:avLst>
              <a:gd name="adj" fmla="val 4256"/>
            </a:avLst>
          </a:prstGeom>
          <a:solidFill>
            <a:schemeClr val="accent1">
              <a:lumMod val="20000"/>
              <a:lumOff val="80000"/>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a:extLst>
              <a:ext uri="{FF2B5EF4-FFF2-40B4-BE49-F238E27FC236}">
                <a16:creationId xmlns:a16="http://schemas.microsoft.com/office/drawing/2014/main" id="{4097CF80-8690-AEFF-543A-C3D7AE2ED6D6}"/>
              </a:ext>
            </a:extLst>
          </p:cNvPr>
          <p:cNvSpPr>
            <a:spLocks noGrp="1"/>
          </p:cNvSpPr>
          <p:nvPr>
            <p:ph type="title"/>
          </p:nvPr>
        </p:nvSpPr>
        <p:spPr/>
        <p:txBody>
          <a:bodyPr/>
          <a:lstStyle/>
          <a:p>
            <a:pPr algn="ctr"/>
            <a:r>
              <a:rPr lang="zh-CN" altLang="en-US" dirty="0"/>
              <a:t>平台支撑</a:t>
            </a:r>
          </a:p>
        </p:txBody>
      </p:sp>
      <p:sp>
        <p:nvSpPr>
          <p:cNvPr id="5" name="内容占位符 4">
            <a:extLst>
              <a:ext uri="{FF2B5EF4-FFF2-40B4-BE49-F238E27FC236}">
                <a16:creationId xmlns:a16="http://schemas.microsoft.com/office/drawing/2014/main" id="{CA2FEBF3-DCCF-4991-E262-3FF964C92BB7}"/>
              </a:ext>
            </a:extLst>
          </p:cNvPr>
          <p:cNvSpPr>
            <a:spLocks noGrp="1"/>
          </p:cNvSpPr>
          <p:nvPr>
            <p:ph idx="1"/>
          </p:nvPr>
        </p:nvSpPr>
        <p:spPr>
          <a:xfrm>
            <a:off x="750261" y="3511502"/>
            <a:ext cx="2031665" cy="586110"/>
          </a:xfrm>
        </p:spPr>
        <p:txBody>
          <a:bodyPr anchor="ctr">
            <a:normAutofit/>
          </a:bodyPr>
          <a:lstStyle/>
          <a:p>
            <a:pPr marL="0" indent="0">
              <a:buNone/>
            </a:pPr>
            <a:r>
              <a:rPr lang="zh-CN" altLang="en-US" sz="2400" b="1" dirty="0">
                <a:latin typeface="+mj-ea"/>
                <a:ea typeface="+mj-ea"/>
              </a:rPr>
              <a:t>双平台驱动</a:t>
            </a:r>
          </a:p>
        </p:txBody>
      </p:sp>
      <p:sp>
        <p:nvSpPr>
          <p:cNvPr id="3" name="内容占位符 2">
            <a:extLst>
              <a:ext uri="{FF2B5EF4-FFF2-40B4-BE49-F238E27FC236}">
                <a16:creationId xmlns:a16="http://schemas.microsoft.com/office/drawing/2014/main" id="{3497907B-B0D8-A7A5-D841-5A44BADB925B}"/>
              </a:ext>
            </a:extLst>
          </p:cNvPr>
          <p:cNvSpPr txBox="1">
            <a:spLocks/>
          </p:cNvSpPr>
          <p:nvPr/>
        </p:nvSpPr>
        <p:spPr>
          <a:xfrm>
            <a:off x="8582090" y="1920470"/>
            <a:ext cx="2957512" cy="614363"/>
          </a:xfrm>
          <a:prstGeom prst="rect">
            <a:avLst/>
          </a:prstGeom>
        </p:spPr>
        <p:txBody>
          <a:bodyPr vert="horz" lIns="91440" tIns="45720" rIns="91440" bIns="45720" rtlCol="0">
            <a:noAutofit/>
          </a:bodyPr>
          <a:lstStyle>
            <a:lvl1pPr marL="228600" indent="-228600" algn="l" defTabSz="914400" rtl="0" eaLnBrk="1" latinLnBrk="0" hangingPunct="1">
              <a:lnSpc>
                <a:spcPct val="125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5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5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5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zh-CN" altLang="en-US" sz="1600"/>
              <a:t>教育管理者；</a:t>
            </a:r>
            <a:endParaRPr lang="en-US" altLang="zh-CN" sz="1600"/>
          </a:p>
          <a:p>
            <a:pPr marL="0" indent="0">
              <a:lnSpc>
                <a:spcPct val="100000"/>
              </a:lnSpc>
              <a:spcBef>
                <a:spcPts val="600"/>
              </a:spcBef>
              <a:buFont typeface="Arial" panose="020B0604020202020204" pitchFamily="34" charset="0"/>
              <a:buNone/>
            </a:pPr>
            <a:r>
              <a:rPr lang="zh-CN" altLang="en-US" sz="1600"/>
              <a:t>教研员；一线教师</a:t>
            </a:r>
            <a:endParaRPr lang="en-US" altLang="zh-CN" sz="1600" dirty="0"/>
          </a:p>
        </p:txBody>
      </p:sp>
      <p:grpSp>
        <p:nvGrpSpPr>
          <p:cNvPr id="29" name="组合 28">
            <a:extLst>
              <a:ext uri="{FF2B5EF4-FFF2-40B4-BE49-F238E27FC236}">
                <a16:creationId xmlns:a16="http://schemas.microsoft.com/office/drawing/2014/main" id="{CDE737B3-0CD5-F663-C982-E27D4F1DC147}"/>
              </a:ext>
            </a:extLst>
          </p:cNvPr>
          <p:cNvGrpSpPr/>
          <p:nvPr/>
        </p:nvGrpSpPr>
        <p:grpSpPr>
          <a:xfrm>
            <a:off x="3523082" y="1121612"/>
            <a:ext cx="2583460" cy="5429568"/>
            <a:chOff x="3161403" y="1097280"/>
            <a:chExt cx="2583460" cy="5429568"/>
          </a:xfrm>
        </p:grpSpPr>
        <p:grpSp>
          <p:nvGrpSpPr>
            <p:cNvPr id="6" name="组合 5">
              <a:extLst>
                <a:ext uri="{FF2B5EF4-FFF2-40B4-BE49-F238E27FC236}">
                  <a16:creationId xmlns:a16="http://schemas.microsoft.com/office/drawing/2014/main" id="{FD647780-801C-F50E-D715-3CCFA7AEF478}"/>
                </a:ext>
              </a:extLst>
            </p:cNvPr>
            <p:cNvGrpSpPr/>
            <p:nvPr/>
          </p:nvGrpSpPr>
          <p:grpSpPr>
            <a:xfrm>
              <a:off x="3922246" y="4669416"/>
              <a:ext cx="1101115" cy="544943"/>
              <a:chOff x="6508729" y="4707775"/>
              <a:chExt cx="1101115" cy="544943"/>
            </a:xfrm>
          </p:grpSpPr>
          <p:sp>
            <p:nvSpPr>
              <p:cNvPr id="12" name="箭头: 右 11">
                <a:extLst>
                  <a:ext uri="{FF2B5EF4-FFF2-40B4-BE49-F238E27FC236}">
                    <a16:creationId xmlns:a16="http://schemas.microsoft.com/office/drawing/2014/main" id="{7A82A7D6-1B1A-67C6-03BA-579EAC4F5509}"/>
                  </a:ext>
                </a:extLst>
              </p:cNvPr>
              <p:cNvSpPr/>
              <p:nvPr/>
            </p:nvSpPr>
            <p:spPr>
              <a:xfrm rot="16200000">
                <a:off x="6471854" y="4744650"/>
                <a:ext cx="544943" cy="471194"/>
              </a:xfrm>
              <a:prstGeom prst="rightArrow">
                <a:avLst>
                  <a:gd name="adj1" fmla="val 50000"/>
                  <a:gd name="adj2" fmla="val 40496"/>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0" name="箭头: 右 19">
                <a:extLst>
                  <a:ext uri="{FF2B5EF4-FFF2-40B4-BE49-F238E27FC236}">
                    <a16:creationId xmlns:a16="http://schemas.microsoft.com/office/drawing/2014/main" id="{774B8095-237A-1D19-78DE-F7534AFC66F7}"/>
                  </a:ext>
                </a:extLst>
              </p:cNvPr>
              <p:cNvSpPr/>
              <p:nvPr/>
            </p:nvSpPr>
            <p:spPr>
              <a:xfrm rot="16200000">
                <a:off x="7101775" y="4744650"/>
                <a:ext cx="544943" cy="471194"/>
              </a:xfrm>
              <a:prstGeom prst="rightArrow">
                <a:avLst>
                  <a:gd name="adj1" fmla="val 50000"/>
                  <a:gd name="adj2" fmla="val 40496"/>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7" name="组合 6">
              <a:extLst>
                <a:ext uri="{FF2B5EF4-FFF2-40B4-BE49-F238E27FC236}">
                  <a16:creationId xmlns:a16="http://schemas.microsoft.com/office/drawing/2014/main" id="{6C9D6D04-A4AA-AF74-EA28-6E818C470F4F}"/>
                </a:ext>
              </a:extLst>
            </p:cNvPr>
            <p:cNvGrpSpPr/>
            <p:nvPr/>
          </p:nvGrpSpPr>
          <p:grpSpPr>
            <a:xfrm>
              <a:off x="3161403" y="5033328"/>
              <a:ext cx="2497717" cy="1493520"/>
              <a:chOff x="5758046" y="5293360"/>
              <a:chExt cx="2497717" cy="1493520"/>
            </a:xfrm>
          </p:grpSpPr>
          <p:pic>
            <p:nvPicPr>
              <p:cNvPr id="8" name="图片 7" descr="日程表&#10;&#10;描述已自动生成">
                <a:extLst>
                  <a:ext uri="{FF2B5EF4-FFF2-40B4-BE49-F238E27FC236}">
                    <a16:creationId xmlns:a16="http://schemas.microsoft.com/office/drawing/2014/main" id="{46D381CF-6AEE-A288-8540-33C217E2A381}"/>
                  </a:ext>
                </a:extLst>
              </p:cNvPr>
              <p:cNvPicPr>
                <a:picLocks noChangeAspect="1"/>
              </p:cNvPicPr>
              <p:nvPr/>
            </p:nvPicPr>
            <p:blipFill rotWithShape="1">
              <a:blip r:embed="rId2">
                <a:extLst>
                  <a:ext uri="{28A0092B-C50C-407E-A947-70E740481C1C}">
                    <a14:useLocalDpi xmlns:a14="http://schemas.microsoft.com/office/drawing/2010/main" val="0"/>
                  </a:ext>
                </a:extLst>
              </a:blip>
              <a:srcRect l="39283" t="39387" r="39075" b="44757"/>
              <a:stretch/>
            </p:blipFill>
            <p:spPr>
              <a:xfrm>
                <a:off x="5758046" y="5293360"/>
                <a:ext cx="2497717" cy="1168743"/>
              </a:xfrm>
              <a:prstGeom prst="roundRect">
                <a:avLst>
                  <a:gd name="adj" fmla="val 3764"/>
                </a:avLst>
              </a:prstGeom>
              <a:ln w="19050">
                <a:solidFill>
                  <a:schemeClr val="bg1"/>
                </a:solidFill>
              </a:ln>
            </p:spPr>
          </p:pic>
          <p:sp>
            <p:nvSpPr>
              <p:cNvPr id="9" name="文本框 8">
                <a:extLst>
                  <a:ext uri="{FF2B5EF4-FFF2-40B4-BE49-F238E27FC236}">
                    <a16:creationId xmlns:a16="http://schemas.microsoft.com/office/drawing/2014/main" id="{E4996F8A-9B92-F74F-099C-7DE2FE415B22}"/>
                  </a:ext>
                </a:extLst>
              </p:cNvPr>
              <p:cNvSpPr txBox="1">
                <a:spLocks/>
              </p:cNvSpPr>
              <p:nvPr/>
            </p:nvSpPr>
            <p:spPr>
              <a:xfrm>
                <a:off x="5780774" y="6479103"/>
                <a:ext cx="2424190" cy="307777"/>
              </a:xfrm>
              <a:prstGeom prst="rect">
                <a:avLst/>
              </a:prstGeom>
              <a:noFill/>
            </p:spPr>
            <p:txBody>
              <a:bodyPr wrap="square">
                <a:spAutoFit/>
              </a:bodyPr>
              <a:lstStyle/>
              <a:p>
                <a:pPr algn="ctr"/>
                <a:r>
                  <a:rPr lang="zh-CN" altLang="en-US" sz="1400" b="1" kern="100" dirty="0">
                    <a:latin typeface="等线" panose="02010600030101010101" pitchFamily="2" charset="-122"/>
                    <a:ea typeface="等线" panose="02010600030101010101" pitchFamily="2" charset="-122"/>
                    <a:cs typeface="Times New Roman" panose="02020603050405020304" pitchFamily="18" charset="0"/>
                  </a:rPr>
                  <a:t>番禺区教育数字化中枢平台</a:t>
                </a:r>
                <a:endParaRPr lang="zh-CN" altLang="en-US" sz="1400" b="1" dirty="0">
                  <a:latin typeface="等线" panose="02010600030101010101" pitchFamily="2" charset="-122"/>
                  <a:ea typeface="等线" panose="02010600030101010101" pitchFamily="2" charset="-122"/>
                </a:endParaRPr>
              </a:p>
            </p:txBody>
          </p:sp>
        </p:grpSp>
        <p:grpSp>
          <p:nvGrpSpPr>
            <p:cNvPr id="22" name="组合 21">
              <a:extLst>
                <a:ext uri="{FF2B5EF4-FFF2-40B4-BE49-F238E27FC236}">
                  <a16:creationId xmlns:a16="http://schemas.microsoft.com/office/drawing/2014/main" id="{472C5F15-8AAB-6CCF-1929-2600C987909F}"/>
                </a:ext>
              </a:extLst>
            </p:cNvPr>
            <p:cNvGrpSpPr/>
            <p:nvPr/>
          </p:nvGrpSpPr>
          <p:grpSpPr>
            <a:xfrm>
              <a:off x="3199909" y="3286825"/>
              <a:ext cx="2489963" cy="1352109"/>
              <a:chOff x="3149109" y="3195385"/>
              <a:chExt cx="2489963" cy="1352109"/>
            </a:xfrm>
          </p:grpSpPr>
          <p:grpSp>
            <p:nvGrpSpPr>
              <p:cNvPr id="16" name="组合 15">
                <a:extLst>
                  <a:ext uri="{FF2B5EF4-FFF2-40B4-BE49-F238E27FC236}">
                    <a16:creationId xmlns:a16="http://schemas.microsoft.com/office/drawing/2014/main" id="{14959AD3-B536-C577-C32A-1E5A8284C193}"/>
                  </a:ext>
                </a:extLst>
              </p:cNvPr>
              <p:cNvGrpSpPr/>
              <p:nvPr/>
            </p:nvGrpSpPr>
            <p:grpSpPr>
              <a:xfrm>
                <a:off x="4582523" y="3205480"/>
                <a:ext cx="1056549" cy="1342014"/>
                <a:chOff x="4775563" y="3195320"/>
                <a:chExt cx="1056549" cy="1342014"/>
              </a:xfrm>
            </p:grpSpPr>
            <p:pic>
              <p:nvPicPr>
                <p:cNvPr id="11" name="图片 10">
                  <a:extLst>
                    <a:ext uri="{FF2B5EF4-FFF2-40B4-BE49-F238E27FC236}">
                      <a16:creationId xmlns:a16="http://schemas.microsoft.com/office/drawing/2014/main" id="{37DFA98E-C82C-0E5C-F141-8C666335A16C}"/>
                    </a:ext>
                  </a:extLst>
                </p:cNvPr>
                <p:cNvPicPr>
                  <a:picLocks/>
                </p:cNvPicPr>
                <p:nvPr/>
              </p:nvPicPr>
              <p:blipFill rotWithShape="1">
                <a:blip r:embed="rId3"/>
                <a:srcRect l="4792" r="3976"/>
                <a:stretch>
                  <a:fillRect/>
                </a:stretch>
              </p:blipFill>
              <p:spPr>
                <a:xfrm>
                  <a:off x="4775563" y="3195320"/>
                  <a:ext cx="1056549" cy="1056549"/>
                </a:xfrm>
                <a:prstGeom prst="roundRect">
                  <a:avLst>
                    <a:gd name="adj" fmla="val 20800"/>
                  </a:avLst>
                </a:prstGeom>
                <a:ln w="19050">
                  <a:solidFill>
                    <a:schemeClr val="bg1"/>
                  </a:solidFill>
                </a:ln>
              </p:spPr>
            </p:pic>
            <p:sp>
              <p:nvSpPr>
                <p:cNvPr id="13" name="文本框 12">
                  <a:extLst>
                    <a:ext uri="{FF2B5EF4-FFF2-40B4-BE49-F238E27FC236}">
                      <a16:creationId xmlns:a16="http://schemas.microsoft.com/office/drawing/2014/main" id="{3CA7AF90-5359-C460-96DE-1F7BE01EC0DA}"/>
                    </a:ext>
                  </a:extLst>
                </p:cNvPr>
                <p:cNvSpPr txBox="1"/>
                <p:nvPr/>
              </p:nvSpPr>
              <p:spPr>
                <a:xfrm>
                  <a:off x="4800600" y="4260335"/>
                  <a:ext cx="1010920" cy="276999"/>
                </a:xfrm>
                <a:prstGeom prst="rect">
                  <a:avLst/>
                </a:prstGeom>
                <a:noFill/>
              </p:spPr>
              <p:txBody>
                <a:bodyPr wrap="square">
                  <a:spAutoFit/>
                </a:bodyPr>
                <a:lstStyle/>
                <a:p>
                  <a:pPr algn="ctr"/>
                  <a:r>
                    <a:rPr lang="en-US" altLang="zh-CN" sz="1200" b="1" dirty="0">
                      <a:effectLst/>
                      <a:latin typeface="等线" panose="02010600030101010101" pitchFamily="2" charset="-122"/>
                      <a:ea typeface="等线" panose="02010600030101010101" pitchFamily="2" charset="-122"/>
                      <a:cs typeface="Times New Roman" panose="02020603050405020304" pitchFamily="18" charset="0"/>
                    </a:rPr>
                    <a:t>CSMS</a:t>
                  </a:r>
                  <a:r>
                    <a:rPr lang="zh-CN" altLang="en-US" sz="1200" b="1" dirty="0">
                      <a:effectLst/>
                      <a:latin typeface="等线" panose="02010600030101010101" pitchFamily="2" charset="-122"/>
                      <a:ea typeface="等线" panose="02010600030101010101" pitchFamily="2" charset="-122"/>
                      <a:cs typeface="Times New Roman" panose="02020603050405020304" pitchFamily="18" charset="0"/>
                    </a:rPr>
                    <a:t>标准</a:t>
                  </a:r>
                  <a:endParaRPr lang="zh-CN" altLang="en-US" sz="1200" b="1" dirty="0"/>
                </a:p>
              </p:txBody>
            </p:sp>
          </p:grpSp>
          <p:grpSp>
            <p:nvGrpSpPr>
              <p:cNvPr id="15" name="组合 14">
                <a:extLst>
                  <a:ext uri="{FF2B5EF4-FFF2-40B4-BE49-F238E27FC236}">
                    <a16:creationId xmlns:a16="http://schemas.microsoft.com/office/drawing/2014/main" id="{7A174B83-2245-1A0A-2FEA-E64BD2B675EA}"/>
                  </a:ext>
                </a:extLst>
              </p:cNvPr>
              <p:cNvGrpSpPr/>
              <p:nvPr/>
            </p:nvGrpSpPr>
            <p:grpSpPr>
              <a:xfrm>
                <a:off x="3149109" y="3195385"/>
                <a:ext cx="1092200" cy="1341949"/>
                <a:chOff x="3128789" y="3195385"/>
                <a:chExt cx="1092200" cy="1341949"/>
              </a:xfrm>
            </p:grpSpPr>
            <p:pic>
              <p:nvPicPr>
                <p:cNvPr id="10" name="图片 9" descr="图标&#10;&#10;描述已自动生成">
                  <a:extLst>
                    <a:ext uri="{FF2B5EF4-FFF2-40B4-BE49-F238E27FC236}">
                      <a16:creationId xmlns:a16="http://schemas.microsoft.com/office/drawing/2014/main" id="{EC622101-979A-2F7D-0B0B-157EE965A11C}"/>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146615" y="3195385"/>
                  <a:ext cx="1056549" cy="1056549"/>
                </a:xfrm>
                <a:prstGeom prst="roundRect">
                  <a:avLst>
                    <a:gd name="adj" fmla="val 17455"/>
                  </a:avLst>
                </a:prstGeom>
                <a:ln w="19050">
                  <a:solidFill>
                    <a:schemeClr val="bg1"/>
                  </a:solidFill>
                </a:ln>
              </p:spPr>
            </p:pic>
            <p:sp>
              <p:nvSpPr>
                <p:cNvPr id="14" name="文本框 13">
                  <a:extLst>
                    <a:ext uri="{FF2B5EF4-FFF2-40B4-BE49-F238E27FC236}">
                      <a16:creationId xmlns:a16="http://schemas.microsoft.com/office/drawing/2014/main" id="{80203742-2488-0B5B-E83D-33F0F84217BA}"/>
                    </a:ext>
                  </a:extLst>
                </p:cNvPr>
                <p:cNvSpPr txBox="1"/>
                <p:nvPr/>
              </p:nvSpPr>
              <p:spPr>
                <a:xfrm>
                  <a:off x="3128789" y="4260335"/>
                  <a:ext cx="1092200" cy="276999"/>
                </a:xfrm>
                <a:prstGeom prst="rect">
                  <a:avLst/>
                </a:prstGeom>
                <a:noFill/>
              </p:spPr>
              <p:txBody>
                <a:bodyPr wrap="square">
                  <a:spAutoFit/>
                </a:bodyPr>
                <a:lstStyle/>
                <a:p>
                  <a:pPr algn="ctr"/>
                  <a:r>
                    <a:rPr lang="zh-CN" altLang="en-US" sz="1200" b="1" dirty="0">
                      <a:effectLst/>
                      <a:latin typeface="等线" panose="02010600030101010101" pitchFamily="2" charset="-122"/>
                      <a:ea typeface="等线" panose="02010600030101010101" pitchFamily="2" charset="-122"/>
                      <a:cs typeface="Times New Roman" panose="02020603050405020304" pitchFamily="18" charset="0"/>
                    </a:rPr>
                    <a:t>“融</a:t>
                  </a:r>
                  <a:r>
                    <a:rPr lang="en-US" altLang="zh-CN" sz="1200" b="1" dirty="0">
                      <a:effectLst/>
                      <a:latin typeface="Times New Roman" panose="02020603050405020304" pitchFamily="18" charset="0"/>
                      <a:ea typeface="仿宋" panose="02010609060101010101" pitchFamily="49" charset="-122"/>
                      <a:cs typeface="Times New Roman" panose="02020603050405020304" pitchFamily="18" charset="0"/>
                      <a:sym typeface="Wingdings" panose="05000000000000000000" pitchFamily="2" charset="2"/>
                    </a:rPr>
                    <a:t></a:t>
                  </a:r>
                  <a:r>
                    <a:rPr lang="zh-CN" altLang="en-US" sz="1200" b="1" dirty="0">
                      <a:effectLst/>
                      <a:latin typeface="等线" panose="02010600030101010101" pitchFamily="2" charset="-122"/>
                      <a:ea typeface="等线" panose="02010600030101010101" pitchFamily="2" charset="-122"/>
                      <a:cs typeface="Times New Roman" panose="02020603050405020304" pitchFamily="18" charset="0"/>
                    </a:rPr>
                    <a:t>乐”量表</a:t>
                  </a:r>
                  <a:endParaRPr lang="zh-CN" altLang="en-US" sz="1200" b="1" dirty="0"/>
                </a:p>
              </p:txBody>
            </p:sp>
          </p:grpSp>
          <p:grpSp>
            <p:nvGrpSpPr>
              <p:cNvPr id="17" name="组合 16">
                <a:extLst>
                  <a:ext uri="{FF2B5EF4-FFF2-40B4-BE49-F238E27FC236}">
                    <a16:creationId xmlns:a16="http://schemas.microsoft.com/office/drawing/2014/main" id="{A0B3A851-3A3D-F37D-AC7B-FFDF6DE6F79F}"/>
                  </a:ext>
                </a:extLst>
              </p:cNvPr>
              <p:cNvGrpSpPr/>
              <p:nvPr/>
            </p:nvGrpSpPr>
            <p:grpSpPr>
              <a:xfrm>
                <a:off x="4216400" y="3500120"/>
                <a:ext cx="369570" cy="425450"/>
                <a:chOff x="8534400" y="2148840"/>
                <a:chExt cx="369570" cy="425450"/>
              </a:xfrm>
            </p:grpSpPr>
            <p:cxnSp>
              <p:nvCxnSpPr>
                <p:cNvPr id="18" name="直接连接符 17">
                  <a:extLst>
                    <a:ext uri="{FF2B5EF4-FFF2-40B4-BE49-F238E27FC236}">
                      <a16:creationId xmlns:a16="http://schemas.microsoft.com/office/drawing/2014/main" id="{88F99AB0-9627-9122-4FCC-6EB3DE380CFE}"/>
                    </a:ext>
                  </a:extLst>
                </p:cNvPr>
                <p:cNvCxnSpPr>
                  <a:cxnSpLocks/>
                </p:cNvCxnSpPr>
                <p:nvPr/>
              </p:nvCxnSpPr>
              <p:spPr>
                <a:xfrm>
                  <a:off x="8534400" y="2148840"/>
                  <a:ext cx="369570" cy="0"/>
                </a:xfrm>
                <a:prstGeom prst="line">
                  <a:avLst/>
                </a:prstGeom>
                <a:ln w="28575">
                  <a:headEnd type="oval" w="med" len="med"/>
                  <a:tailEnd type="oval" w="med" len="med"/>
                </a:ln>
              </p:spPr>
              <p:style>
                <a:lnRef idx="2">
                  <a:schemeClr val="accent2"/>
                </a:lnRef>
                <a:fillRef idx="0">
                  <a:schemeClr val="accent2"/>
                </a:fillRef>
                <a:effectRef idx="1">
                  <a:schemeClr val="accent2"/>
                </a:effectRef>
                <a:fontRef idx="minor">
                  <a:schemeClr val="tx1"/>
                </a:fontRef>
              </p:style>
            </p:cxnSp>
            <p:cxnSp>
              <p:nvCxnSpPr>
                <p:cNvPr id="19" name="直接连接符 18">
                  <a:extLst>
                    <a:ext uri="{FF2B5EF4-FFF2-40B4-BE49-F238E27FC236}">
                      <a16:creationId xmlns:a16="http://schemas.microsoft.com/office/drawing/2014/main" id="{DC3C6A20-60FA-A866-4150-C5C911EB6806}"/>
                    </a:ext>
                  </a:extLst>
                </p:cNvPr>
                <p:cNvCxnSpPr>
                  <a:cxnSpLocks/>
                </p:cNvCxnSpPr>
                <p:nvPr/>
              </p:nvCxnSpPr>
              <p:spPr>
                <a:xfrm>
                  <a:off x="8534400" y="2574290"/>
                  <a:ext cx="369570" cy="0"/>
                </a:xfrm>
                <a:prstGeom prst="line">
                  <a:avLst/>
                </a:prstGeom>
                <a:ln w="28575">
                  <a:headEnd type="oval" w="med" len="med"/>
                  <a:tailEnd type="oval" w="med" len="med"/>
                </a:ln>
              </p:spPr>
              <p:style>
                <a:lnRef idx="2">
                  <a:schemeClr val="accent2"/>
                </a:lnRef>
                <a:fillRef idx="0">
                  <a:schemeClr val="accent2"/>
                </a:fillRef>
                <a:effectRef idx="1">
                  <a:schemeClr val="accent2"/>
                </a:effectRef>
                <a:fontRef idx="minor">
                  <a:schemeClr val="tx1"/>
                </a:fontRef>
              </p:style>
            </p:cxnSp>
          </p:grpSp>
        </p:grpSp>
        <p:grpSp>
          <p:nvGrpSpPr>
            <p:cNvPr id="28" name="组合 27">
              <a:extLst>
                <a:ext uri="{FF2B5EF4-FFF2-40B4-BE49-F238E27FC236}">
                  <a16:creationId xmlns:a16="http://schemas.microsoft.com/office/drawing/2014/main" id="{7B9FB6F4-D63C-27E1-A255-C065A6E241B0}"/>
                </a:ext>
              </a:extLst>
            </p:cNvPr>
            <p:cNvGrpSpPr/>
            <p:nvPr/>
          </p:nvGrpSpPr>
          <p:grpSpPr>
            <a:xfrm>
              <a:off x="3226038" y="1097280"/>
              <a:ext cx="2518825" cy="1624395"/>
              <a:chOff x="3226038" y="1178560"/>
              <a:chExt cx="2518825" cy="1624395"/>
            </a:xfrm>
          </p:grpSpPr>
          <p:pic>
            <p:nvPicPr>
              <p:cNvPr id="23" name="内容占位符 9" descr="图形用户界面&#10;&#10;描述已自动生成">
                <a:extLst>
                  <a:ext uri="{FF2B5EF4-FFF2-40B4-BE49-F238E27FC236}">
                    <a16:creationId xmlns:a16="http://schemas.microsoft.com/office/drawing/2014/main" id="{F856915B-B294-DB6C-C83D-AC2A53173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685" y="1178560"/>
                <a:ext cx="2503094" cy="1384607"/>
              </a:xfrm>
              <a:prstGeom prst="rect">
                <a:avLst/>
              </a:prstGeom>
              <a:ln>
                <a:solidFill>
                  <a:schemeClr val="bg1">
                    <a:lumMod val="75000"/>
                  </a:schemeClr>
                </a:solidFill>
              </a:ln>
            </p:spPr>
          </p:pic>
          <p:sp>
            <p:nvSpPr>
              <p:cNvPr id="24" name="文本框 23">
                <a:extLst>
                  <a:ext uri="{FF2B5EF4-FFF2-40B4-BE49-F238E27FC236}">
                    <a16:creationId xmlns:a16="http://schemas.microsoft.com/office/drawing/2014/main" id="{C6F7D74A-CE26-1A37-9E7A-85DEB1B04AF2}"/>
                  </a:ext>
                </a:extLst>
              </p:cNvPr>
              <p:cNvSpPr txBox="1"/>
              <p:nvPr/>
            </p:nvSpPr>
            <p:spPr>
              <a:xfrm>
                <a:off x="3226038" y="2525956"/>
                <a:ext cx="2518825" cy="276999"/>
              </a:xfrm>
              <a:prstGeom prst="rect">
                <a:avLst/>
              </a:prstGeom>
              <a:solidFill>
                <a:srgbClr val="042556"/>
              </a:solidFill>
              <a:ln>
                <a:solidFill>
                  <a:schemeClr val="bg1">
                    <a:lumMod val="75000"/>
                  </a:schemeClr>
                </a:solidFill>
              </a:ln>
            </p:spPr>
            <p:txBody>
              <a:bodyPr wrap="square">
                <a:spAutoFit/>
              </a:bodyPr>
              <a:lstStyle/>
              <a:p>
                <a:pPr algn="ctr"/>
                <a:r>
                  <a:rPr lang="zh-CN" altLang="en-US" sz="1200" b="1"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区域</a:t>
                </a:r>
                <a:r>
                  <a:rPr lang="zh-CN" altLang="zh-CN" sz="1200" b="1" kern="100" dirty="0">
                    <a:solidFill>
                      <a:schemeClr val="bg1"/>
                    </a:solidFill>
                    <a:latin typeface="等线" panose="02010600030101010101" pitchFamily="2" charset="-122"/>
                    <a:ea typeface="等线" panose="02010600030101010101" pitchFamily="2" charset="-122"/>
                    <a:cs typeface="Times New Roman" panose="02020603050405020304" pitchFamily="18" charset="0"/>
                  </a:rPr>
                  <a:t>智慧教研应用大数据驾驶舱</a:t>
                </a:r>
                <a:endParaRPr lang="zh-CN" altLang="en-US" sz="1200" b="1" kern="100" dirty="0">
                  <a:solidFill>
                    <a:schemeClr val="bg1"/>
                  </a:solidFill>
                  <a:latin typeface="等线" panose="02010600030101010101" pitchFamily="2" charset="-122"/>
                  <a:ea typeface="等线" panose="02010600030101010101" pitchFamily="2" charset="-122"/>
                  <a:cs typeface="Times New Roman" panose="02020603050405020304" pitchFamily="18" charset="0"/>
                </a:endParaRPr>
              </a:p>
            </p:txBody>
          </p:sp>
        </p:grpSp>
        <p:grpSp>
          <p:nvGrpSpPr>
            <p:cNvPr id="25" name="组合 24">
              <a:extLst>
                <a:ext uri="{FF2B5EF4-FFF2-40B4-BE49-F238E27FC236}">
                  <a16:creationId xmlns:a16="http://schemas.microsoft.com/office/drawing/2014/main" id="{EA4F71D8-E921-7C1B-2DD4-7E5E07DB3C1F}"/>
                </a:ext>
              </a:extLst>
            </p:cNvPr>
            <p:cNvGrpSpPr/>
            <p:nvPr/>
          </p:nvGrpSpPr>
          <p:grpSpPr>
            <a:xfrm>
              <a:off x="3526007" y="2739016"/>
              <a:ext cx="1863114" cy="544943"/>
              <a:chOff x="6112490" y="4707775"/>
              <a:chExt cx="1863114" cy="544943"/>
            </a:xfrm>
          </p:grpSpPr>
          <p:sp>
            <p:nvSpPr>
              <p:cNvPr id="26" name="箭头: 右 25">
                <a:extLst>
                  <a:ext uri="{FF2B5EF4-FFF2-40B4-BE49-F238E27FC236}">
                    <a16:creationId xmlns:a16="http://schemas.microsoft.com/office/drawing/2014/main" id="{C28D809F-98CB-7308-7439-660983A102C6}"/>
                  </a:ext>
                </a:extLst>
              </p:cNvPr>
              <p:cNvSpPr/>
              <p:nvPr/>
            </p:nvSpPr>
            <p:spPr>
              <a:xfrm rot="16200000">
                <a:off x="6075615" y="4744650"/>
                <a:ext cx="544943" cy="471194"/>
              </a:xfrm>
              <a:prstGeom prst="rightArrow">
                <a:avLst>
                  <a:gd name="adj1" fmla="val 50000"/>
                  <a:gd name="adj2" fmla="val 40496"/>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7" name="箭头: 右 26">
                <a:extLst>
                  <a:ext uri="{FF2B5EF4-FFF2-40B4-BE49-F238E27FC236}">
                    <a16:creationId xmlns:a16="http://schemas.microsoft.com/office/drawing/2014/main" id="{0A63AF57-EEFF-7E45-DFAC-F7E4D3035D4A}"/>
                  </a:ext>
                </a:extLst>
              </p:cNvPr>
              <p:cNvSpPr/>
              <p:nvPr/>
            </p:nvSpPr>
            <p:spPr>
              <a:xfrm rot="16200000">
                <a:off x="7467535" y="4744650"/>
                <a:ext cx="544943" cy="471194"/>
              </a:xfrm>
              <a:prstGeom prst="rightArrow">
                <a:avLst>
                  <a:gd name="adj1" fmla="val 50000"/>
                  <a:gd name="adj2" fmla="val 40496"/>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sp>
        <p:nvSpPr>
          <p:cNvPr id="32" name="manager_115901">
            <a:extLst>
              <a:ext uri="{FF2B5EF4-FFF2-40B4-BE49-F238E27FC236}">
                <a16:creationId xmlns:a16="http://schemas.microsoft.com/office/drawing/2014/main" id="{F0892F9F-0EE2-3B74-9F94-F41BC2655E10}"/>
              </a:ext>
            </a:extLst>
          </p:cNvPr>
          <p:cNvSpPr/>
          <p:nvPr/>
        </p:nvSpPr>
        <p:spPr>
          <a:xfrm>
            <a:off x="7829871" y="1895042"/>
            <a:ext cx="609685" cy="600775"/>
          </a:xfrm>
          <a:custGeom>
            <a:avLst/>
            <a:gdLst>
              <a:gd name="connsiteX0" fmla="*/ 450937 w 608415"/>
              <a:gd name="connsiteY0" fmla="*/ 431207 h 599524"/>
              <a:gd name="connsiteX1" fmla="*/ 465072 w 608415"/>
              <a:gd name="connsiteY1" fmla="*/ 434276 h 599524"/>
              <a:gd name="connsiteX2" fmla="*/ 500562 w 608415"/>
              <a:gd name="connsiteY2" fmla="*/ 466344 h 599524"/>
              <a:gd name="connsiteX3" fmla="*/ 536052 w 608415"/>
              <a:gd name="connsiteY3" fmla="*/ 434276 h 599524"/>
              <a:gd name="connsiteX4" fmla="*/ 550187 w 608415"/>
              <a:gd name="connsiteY4" fmla="*/ 431207 h 599524"/>
              <a:gd name="connsiteX5" fmla="*/ 566626 w 608415"/>
              <a:gd name="connsiteY5" fmla="*/ 436271 h 599524"/>
              <a:gd name="connsiteX6" fmla="*/ 566933 w 608415"/>
              <a:gd name="connsiteY6" fmla="*/ 436271 h 599524"/>
              <a:gd name="connsiteX7" fmla="*/ 608415 w 608415"/>
              <a:gd name="connsiteY7" fmla="*/ 493808 h 599524"/>
              <a:gd name="connsiteX8" fmla="*/ 608415 w 608415"/>
              <a:gd name="connsiteY8" fmla="*/ 584794 h 599524"/>
              <a:gd name="connsiteX9" fmla="*/ 593666 w 608415"/>
              <a:gd name="connsiteY9" fmla="*/ 599524 h 599524"/>
              <a:gd name="connsiteX10" fmla="*/ 407304 w 608415"/>
              <a:gd name="connsiteY10" fmla="*/ 599524 h 599524"/>
              <a:gd name="connsiteX11" fmla="*/ 392555 w 608415"/>
              <a:gd name="connsiteY11" fmla="*/ 584794 h 599524"/>
              <a:gd name="connsiteX12" fmla="*/ 392555 w 608415"/>
              <a:gd name="connsiteY12" fmla="*/ 493808 h 599524"/>
              <a:gd name="connsiteX13" fmla="*/ 434191 w 608415"/>
              <a:gd name="connsiteY13" fmla="*/ 436271 h 599524"/>
              <a:gd name="connsiteX14" fmla="*/ 434498 w 608415"/>
              <a:gd name="connsiteY14" fmla="*/ 436271 h 599524"/>
              <a:gd name="connsiteX15" fmla="*/ 58228 w 608415"/>
              <a:gd name="connsiteY15" fmla="*/ 431207 h 599524"/>
              <a:gd name="connsiteX16" fmla="*/ 72363 w 608415"/>
              <a:gd name="connsiteY16" fmla="*/ 434276 h 599524"/>
              <a:gd name="connsiteX17" fmla="*/ 107853 w 608415"/>
              <a:gd name="connsiteY17" fmla="*/ 466344 h 599524"/>
              <a:gd name="connsiteX18" fmla="*/ 143343 w 608415"/>
              <a:gd name="connsiteY18" fmla="*/ 434276 h 599524"/>
              <a:gd name="connsiteX19" fmla="*/ 157478 w 608415"/>
              <a:gd name="connsiteY19" fmla="*/ 431207 h 599524"/>
              <a:gd name="connsiteX20" fmla="*/ 173917 w 608415"/>
              <a:gd name="connsiteY20" fmla="*/ 436271 h 599524"/>
              <a:gd name="connsiteX21" fmla="*/ 174224 w 608415"/>
              <a:gd name="connsiteY21" fmla="*/ 436271 h 599524"/>
              <a:gd name="connsiteX22" fmla="*/ 215860 w 608415"/>
              <a:gd name="connsiteY22" fmla="*/ 493808 h 599524"/>
              <a:gd name="connsiteX23" fmla="*/ 215860 w 608415"/>
              <a:gd name="connsiteY23" fmla="*/ 584794 h 599524"/>
              <a:gd name="connsiteX24" fmla="*/ 201111 w 608415"/>
              <a:gd name="connsiteY24" fmla="*/ 599524 h 599524"/>
              <a:gd name="connsiteX25" fmla="*/ 14749 w 608415"/>
              <a:gd name="connsiteY25" fmla="*/ 599524 h 599524"/>
              <a:gd name="connsiteX26" fmla="*/ 0 w 608415"/>
              <a:gd name="connsiteY26" fmla="*/ 584794 h 599524"/>
              <a:gd name="connsiteX27" fmla="*/ 0 w 608415"/>
              <a:gd name="connsiteY27" fmla="*/ 493808 h 599524"/>
              <a:gd name="connsiteX28" fmla="*/ 41482 w 608415"/>
              <a:gd name="connsiteY28" fmla="*/ 436271 h 599524"/>
              <a:gd name="connsiteX29" fmla="*/ 58228 w 608415"/>
              <a:gd name="connsiteY29" fmla="*/ 431207 h 599524"/>
              <a:gd name="connsiteX30" fmla="*/ 500592 w 608415"/>
              <a:gd name="connsiteY30" fmla="*/ 298704 h 599524"/>
              <a:gd name="connsiteX31" fmla="*/ 561914 w 608415"/>
              <a:gd name="connsiteY31" fmla="*/ 359920 h 599524"/>
              <a:gd name="connsiteX32" fmla="*/ 500592 w 608415"/>
              <a:gd name="connsiteY32" fmla="*/ 421136 h 599524"/>
              <a:gd name="connsiteX33" fmla="*/ 439270 w 608415"/>
              <a:gd name="connsiteY33" fmla="*/ 359920 h 599524"/>
              <a:gd name="connsiteX34" fmla="*/ 500592 w 608415"/>
              <a:gd name="connsiteY34" fmla="*/ 298704 h 599524"/>
              <a:gd name="connsiteX35" fmla="*/ 107859 w 608415"/>
              <a:gd name="connsiteY35" fmla="*/ 298704 h 599524"/>
              <a:gd name="connsiteX36" fmla="*/ 169145 w 608415"/>
              <a:gd name="connsiteY36" fmla="*/ 359920 h 599524"/>
              <a:gd name="connsiteX37" fmla="*/ 107859 w 608415"/>
              <a:gd name="connsiteY37" fmla="*/ 421136 h 599524"/>
              <a:gd name="connsiteX38" fmla="*/ 46573 w 608415"/>
              <a:gd name="connsiteY38" fmla="*/ 359920 h 599524"/>
              <a:gd name="connsiteX39" fmla="*/ 107859 w 608415"/>
              <a:gd name="connsiteY39" fmla="*/ 298704 h 599524"/>
              <a:gd name="connsiteX40" fmla="*/ 259823 w 608415"/>
              <a:gd name="connsiteY40" fmla="*/ 137299 h 599524"/>
              <a:gd name="connsiteX41" fmla="*/ 264585 w 608415"/>
              <a:gd name="connsiteY41" fmla="*/ 140674 h 599524"/>
              <a:gd name="connsiteX42" fmla="*/ 299152 w 608415"/>
              <a:gd name="connsiteY42" fmla="*/ 235187 h 599524"/>
              <a:gd name="connsiteX43" fmla="*/ 310827 w 608415"/>
              <a:gd name="connsiteY43" fmla="*/ 235187 h 599524"/>
              <a:gd name="connsiteX44" fmla="*/ 345240 w 608415"/>
              <a:gd name="connsiteY44" fmla="*/ 140674 h 599524"/>
              <a:gd name="connsiteX45" fmla="*/ 351538 w 608415"/>
              <a:gd name="connsiteY45" fmla="*/ 137606 h 599524"/>
              <a:gd name="connsiteX46" fmla="*/ 381956 w 608415"/>
              <a:gd name="connsiteY46" fmla="*/ 142515 h 599524"/>
              <a:gd name="connsiteX47" fmla="*/ 381956 w 608415"/>
              <a:gd name="connsiteY47" fmla="*/ 142669 h 599524"/>
              <a:gd name="connsiteX48" fmla="*/ 416829 w 608415"/>
              <a:gd name="connsiteY48" fmla="*/ 190539 h 599524"/>
              <a:gd name="connsiteX49" fmla="*/ 416829 w 608415"/>
              <a:gd name="connsiteY49" fmla="*/ 269402 h 599524"/>
              <a:gd name="connsiteX50" fmla="*/ 395475 w 608415"/>
              <a:gd name="connsiteY50" fmla="*/ 290729 h 599524"/>
              <a:gd name="connsiteX51" fmla="*/ 214350 w 608415"/>
              <a:gd name="connsiteY51" fmla="*/ 290729 h 599524"/>
              <a:gd name="connsiteX52" fmla="*/ 192996 w 608415"/>
              <a:gd name="connsiteY52" fmla="*/ 269402 h 599524"/>
              <a:gd name="connsiteX53" fmla="*/ 192996 w 608415"/>
              <a:gd name="connsiteY53" fmla="*/ 190846 h 599524"/>
              <a:gd name="connsiteX54" fmla="*/ 227869 w 608415"/>
              <a:gd name="connsiteY54" fmla="*/ 142515 h 599524"/>
              <a:gd name="connsiteX55" fmla="*/ 259823 w 608415"/>
              <a:gd name="connsiteY55" fmla="*/ 137299 h 599524"/>
              <a:gd name="connsiteX56" fmla="*/ 296840 w 608415"/>
              <a:gd name="connsiteY56" fmla="*/ 136191 h 599524"/>
              <a:gd name="connsiteX57" fmla="*/ 311576 w 608415"/>
              <a:gd name="connsiteY57" fmla="*/ 136191 h 599524"/>
              <a:gd name="connsiteX58" fmla="*/ 316795 w 608415"/>
              <a:gd name="connsiteY58" fmla="*/ 138339 h 599524"/>
              <a:gd name="connsiteX59" fmla="*/ 317562 w 608415"/>
              <a:gd name="connsiteY59" fmla="*/ 146317 h 599524"/>
              <a:gd name="connsiteX60" fmla="*/ 309887 w 608415"/>
              <a:gd name="connsiteY60" fmla="*/ 158131 h 599524"/>
              <a:gd name="connsiteX61" fmla="*/ 313418 w 608415"/>
              <a:gd name="connsiteY61" fmla="*/ 188971 h 599524"/>
              <a:gd name="connsiteX62" fmla="*/ 306203 w 608415"/>
              <a:gd name="connsiteY62" fmla="*/ 208149 h 599524"/>
              <a:gd name="connsiteX63" fmla="*/ 302212 w 608415"/>
              <a:gd name="connsiteY63" fmla="*/ 208149 h 599524"/>
              <a:gd name="connsiteX64" fmla="*/ 294998 w 608415"/>
              <a:gd name="connsiteY64" fmla="*/ 188971 h 599524"/>
              <a:gd name="connsiteX65" fmla="*/ 298528 w 608415"/>
              <a:gd name="connsiteY65" fmla="*/ 158131 h 599524"/>
              <a:gd name="connsiteX66" fmla="*/ 290853 w 608415"/>
              <a:gd name="connsiteY66" fmla="*/ 146317 h 599524"/>
              <a:gd name="connsiteX67" fmla="*/ 291621 w 608415"/>
              <a:gd name="connsiteY67" fmla="*/ 138339 h 599524"/>
              <a:gd name="connsiteX68" fmla="*/ 296840 w 608415"/>
              <a:gd name="connsiteY68" fmla="*/ 136191 h 599524"/>
              <a:gd name="connsiteX69" fmla="*/ 499462 w 608415"/>
              <a:gd name="connsiteY69" fmla="*/ 102326 h 599524"/>
              <a:gd name="connsiteX70" fmla="*/ 510259 w 608415"/>
              <a:gd name="connsiteY70" fmla="*/ 107696 h 599524"/>
              <a:gd name="connsiteX71" fmla="*/ 548990 w 608415"/>
              <a:gd name="connsiteY71" fmla="*/ 199288 h 599524"/>
              <a:gd name="connsiteX72" fmla="*/ 566203 w 608415"/>
              <a:gd name="connsiteY72" fmla="*/ 201743 h 599524"/>
              <a:gd name="connsiteX73" fmla="*/ 567587 w 608415"/>
              <a:gd name="connsiteY73" fmla="*/ 223836 h 599524"/>
              <a:gd name="connsiteX74" fmla="*/ 546069 w 608415"/>
              <a:gd name="connsiteY74" fmla="*/ 248383 h 599524"/>
              <a:gd name="connsiteX75" fmla="*/ 534235 w 608415"/>
              <a:gd name="connsiteY75" fmla="*/ 253753 h 599524"/>
              <a:gd name="connsiteX76" fmla="*/ 522401 w 608415"/>
              <a:gd name="connsiteY76" fmla="*/ 248383 h 599524"/>
              <a:gd name="connsiteX77" fmla="*/ 500883 w 608415"/>
              <a:gd name="connsiteY77" fmla="*/ 223836 h 599524"/>
              <a:gd name="connsiteX78" fmla="*/ 502420 w 608415"/>
              <a:gd name="connsiteY78" fmla="*/ 201743 h 599524"/>
              <a:gd name="connsiteX79" fmla="*/ 517329 w 608415"/>
              <a:gd name="connsiteY79" fmla="*/ 198521 h 599524"/>
              <a:gd name="connsiteX80" fmla="*/ 486590 w 608415"/>
              <a:gd name="connsiteY80" fmla="*/ 128408 h 599524"/>
              <a:gd name="connsiteX81" fmla="*/ 487973 w 608415"/>
              <a:gd name="connsiteY81" fmla="*/ 106162 h 599524"/>
              <a:gd name="connsiteX82" fmla="*/ 499462 w 608415"/>
              <a:gd name="connsiteY82" fmla="*/ 102326 h 599524"/>
              <a:gd name="connsiteX83" fmla="*/ 110422 w 608415"/>
              <a:gd name="connsiteY83" fmla="*/ 102326 h 599524"/>
              <a:gd name="connsiteX84" fmla="*/ 121853 w 608415"/>
              <a:gd name="connsiteY84" fmla="*/ 106162 h 599524"/>
              <a:gd name="connsiteX85" fmla="*/ 123236 w 608415"/>
              <a:gd name="connsiteY85" fmla="*/ 128408 h 599524"/>
              <a:gd name="connsiteX86" fmla="*/ 92497 w 608415"/>
              <a:gd name="connsiteY86" fmla="*/ 198521 h 599524"/>
              <a:gd name="connsiteX87" fmla="*/ 107406 w 608415"/>
              <a:gd name="connsiteY87" fmla="*/ 201743 h 599524"/>
              <a:gd name="connsiteX88" fmla="*/ 108943 w 608415"/>
              <a:gd name="connsiteY88" fmla="*/ 223836 h 599524"/>
              <a:gd name="connsiteX89" fmla="*/ 87425 w 608415"/>
              <a:gd name="connsiteY89" fmla="*/ 248383 h 599524"/>
              <a:gd name="connsiteX90" fmla="*/ 75591 w 608415"/>
              <a:gd name="connsiteY90" fmla="*/ 253753 h 599524"/>
              <a:gd name="connsiteX91" fmla="*/ 63757 w 608415"/>
              <a:gd name="connsiteY91" fmla="*/ 248383 h 599524"/>
              <a:gd name="connsiteX92" fmla="*/ 42239 w 608415"/>
              <a:gd name="connsiteY92" fmla="*/ 223836 h 599524"/>
              <a:gd name="connsiteX93" fmla="*/ 43623 w 608415"/>
              <a:gd name="connsiteY93" fmla="*/ 201743 h 599524"/>
              <a:gd name="connsiteX94" fmla="*/ 60836 w 608415"/>
              <a:gd name="connsiteY94" fmla="*/ 199288 h 599524"/>
              <a:gd name="connsiteX95" fmla="*/ 99567 w 608415"/>
              <a:gd name="connsiteY95" fmla="*/ 107696 h 599524"/>
              <a:gd name="connsiteX96" fmla="*/ 110422 w 608415"/>
              <a:gd name="connsiteY96" fmla="*/ 102326 h 599524"/>
              <a:gd name="connsiteX97" fmla="*/ 304983 w 608415"/>
              <a:gd name="connsiteY97" fmla="*/ 0 h 599524"/>
              <a:gd name="connsiteX98" fmla="*/ 362423 w 608415"/>
              <a:gd name="connsiteY98" fmla="*/ 57370 h 599524"/>
              <a:gd name="connsiteX99" fmla="*/ 304983 w 608415"/>
              <a:gd name="connsiteY99" fmla="*/ 114740 h 599524"/>
              <a:gd name="connsiteX100" fmla="*/ 247543 w 608415"/>
              <a:gd name="connsiteY100" fmla="*/ 57370 h 599524"/>
              <a:gd name="connsiteX101" fmla="*/ 304983 w 608415"/>
              <a:gd name="connsiteY101" fmla="*/ 0 h 59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08415" h="599524">
                <a:moveTo>
                  <a:pt x="450937" y="431207"/>
                </a:moveTo>
                <a:cubicBezTo>
                  <a:pt x="455854" y="429673"/>
                  <a:pt x="461231" y="430900"/>
                  <a:pt x="465072" y="434276"/>
                </a:cubicBezTo>
                <a:lnTo>
                  <a:pt x="500562" y="466344"/>
                </a:lnTo>
                <a:lnTo>
                  <a:pt x="536052" y="434276"/>
                </a:lnTo>
                <a:cubicBezTo>
                  <a:pt x="539739" y="430900"/>
                  <a:pt x="545117" y="429673"/>
                  <a:pt x="550187" y="431207"/>
                </a:cubicBezTo>
                <a:lnTo>
                  <a:pt x="566626" y="436271"/>
                </a:lnTo>
                <a:cubicBezTo>
                  <a:pt x="566626" y="436271"/>
                  <a:pt x="566780" y="436271"/>
                  <a:pt x="566933" y="436271"/>
                </a:cubicBezTo>
                <a:cubicBezTo>
                  <a:pt x="591669" y="444556"/>
                  <a:pt x="608415" y="467725"/>
                  <a:pt x="608415" y="493808"/>
                </a:cubicBezTo>
                <a:lnTo>
                  <a:pt x="608415" y="584794"/>
                </a:lnTo>
                <a:cubicBezTo>
                  <a:pt x="608415" y="592926"/>
                  <a:pt x="601809" y="599524"/>
                  <a:pt x="593666" y="599524"/>
                </a:cubicBezTo>
                <a:lnTo>
                  <a:pt x="407304" y="599524"/>
                </a:lnTo>
                <a:cubicBezTo>
                  <a:pt x="399162" y="599524"/>
                  <a:pt x="392555" y="592926"/>
                  <a:pt x="392555" y="584794"/>
                </a:cubicBezTo>
                <a:lnTo>
                  <a:pt x="392555" y="493808"/>
                </a:lnTo>
                <a:cubicBezTo>
                  <a:pt x="392555" y="467725"/>
                  <a:pt x="409302" y="444556"/>
                  <a:pt x="434191" y="436271"/>
                </a:cubicBezTo>
                <a:cubicBezTo>
                  <a:pt x="434191" y="436271"/>
                  <a:pt x="434345" y="436271"/>
                  <a:pt x="434498" y="436271"/>
                </a:cubicBezTo>
                <a:close/>
                <a:moveTo>
                  <a:pt x="58228" y="431207"/>
                </a:moveTo>
                <a:cubicBezTo>
                  <a:pt x="63298" y="429673"/>
                  <a:pt x="68675" y="430900"/>
                  <a:pt x="72363" y="434276"/>
                </a:cubicBezTo>
                <a:lnTo>
                  <a:pt x="107853" y="466344"/>
                </a:lnTo>
                <a:lnTo>
                  <a:pt x="143343" y="434276"/>
                </a:lnTo>
                <a:cubicBezTo>
                  <a:pt x="147184" y="430900"/>
                  <a:pt x="152561" y="429673"/>
                  <a:pt x="157478" y="431207"/>
                </a:cubicBezTo>
                <a:lnTo>
                  <a:pt x="173917" y="436271"/>
                </a:lnTo>
                <a:cubicBezTo>
                  <a:pt x="174070" y="436271"/>
                  <a:pt x="174224" y="436271"/>
                  <a:pt x="174224" y="436271"/>
                </a:cubicBezTo>
                <a:cubicBezTo>
                  <a:pt x="199113" y="444556"/>
                  <a:pt x="215860" y="467725"/>
                  <a:pt x="215860" y="493808"/>
                </a:cubicBezTo>
                <a:lnTo>
                  <a:pt x="215860" y="584794"/>
                </a:lnTo>
                <a:cubicBezTo>
                  <a:pt x="215860" y="592926"/>
                  <a:pt x="209253" y="599524"/>
                  <a:pt x="201111" y="599524"/>
                </a:cubicBezTo>
                <a:lnTo>
                  <a:pt x="14749" y="599524"/>
                </a:lnTo>
                <a:cubicBezTo>
                  <a:pt x="6606" y="599524"/>
                  <a:pt x="0" y="592926"/>
                  <a:pt x="0" y="584794"/>
                </a:cubicBezTo>
                <a:lnTo>
                  <a:pt x="0" y="493808"/>
                </a:lnTo>
                <a:cubicBezTo>
                  <a:pt x="0" y="467725"/>
                  <a:pt x="16746" y="444556"/>
                  <a:pt x="41482" y="436271"/>
                </a:cubicBezTo>
                <a:cubicBezTo>
                  <a:pt x="41635" y="436271"/>
                  <a:pt x="58228" y="431207"/>
                  <a:pt x="58228" y="431207"/>
                </a:cubicBezTo>
                <a:close/>
                <a:moveTo>
                  <a:pt x="500592" y="298704"/>
                </a:moveTo>
                <a:cubicBezTo>
                  <a:pt x="534459" y="298704"/>
                  <a:pt x="561914" y="326111"/>
                  <a:pt x="561914" y="359920"/>
                </a:cubicBezTo>
                <a:cubicBezTo>
                  <a:pt x="561914" y="393729"/>
                  <a:pt x="534459" y="421136"/>
                  <a:pt x="500592" y="421136"/>
                </a:cubicBezTo>
                <a:cubicBezTo>
                  <a:pt x="466725" y="421136"/>
                  <a:pt x="439270" y="393729"/>
                  <a:pt x="439270" y="359920"/>
                </a:cubicBezTo>
                <a:cubicBezTo>
                  <a:pt x="439270" y="326111"/>
                  <a:pt x="466725" y="298704"/>
                  <a:pt x="500592" y="298704"/>
                </a:cubicBezTo>
                <a:close/>
                <a:moveTo>
                  <a:pt x="107859" y="298704"/>
                </a:moveTo>
                <a:cubicBezTo>
                  <a:pt x="141706" y="298704"/>
                  <a:pt x="169145" y="326111"/>
                  <a:pt x="169145" y="359920"/>
                </a:cubicBezTo>
                <a:cubicBezTo>
                  <a:pt x="169145" y="393729"/>
                  <a:pt x="141706" y="421136"/>
                  <a:pt x="107859" y="421136"/>
                </a:cubicBezTo>
                <a:cubicBezTo>
                  <a:pt x="74012" y="421136"/>
                  <a:pt x="46573" y="393729"/>
                  <a:pt x="46573" y="359920"/>
                </a:cubicBezTo>
                <a:cubicBezTo>
                  <a:pt x="46573" y="326111"/>
                  <a:pt x="74012" y="298704"/>
                  <a:pt x="107859" y="298704"/>
                </a:cubicBezTo>
                <a:close/>
                <a:moveTo>
                  <a:pt x="259823" y="137299"/>
                </a:moveTo>
                <a:cubicBezTo>
                  <a:pt x="261974" y="137299"/>
                  <a:pt x="263817" y="138526"/>
                  <a:pt x="264585" y="140674"/>
                </a:cubicBezTo>
                <a:lnTo>
                  <a:pt x="299152" y="235187"/>
                </a:lnTo>
                <a:cubicBezTo>
                  <a:pt x="301149" y="240557"/>
                  <a:pt x="308830" y="240557"/>
                  <a:pt x="310827" y="235187"/>
                </a:cubicBezTo>
                <a:lnTo>
                  <a:pt x="345240" y="140674"/>
                </a:lnTo>
                <a:cubicBezTo>
                  <a:pt x="346161" y="138066"/>
                  <a:pt x="348927" y="136685"/>
                  <a:pt x="351538" y="137606"/>
                </a:cubicBezTo>
                <a:lnTo>
                  <a:pt x="381956" y="142515"/>
                </a:lnTo>
                <a:lnTo>
                  <a:pt x="381956" y="142669"/>
                </a:lnTo>
                <a:cubicBezTo>
                  <a:pt x="402849" y="149420"/>
                  <a:pt x="416829" y="168752"/>
                  <a:pt x="416829" y="190539"/>
                </a:cubicBezTo>
                <a:lnTo>
                  <a:pt x="416829" y="269402"/>
                </a:lnTo>
                <a:cubicBezTo>
                  <a:pt x="416829" y="281216"/>
                  <a:pt x="407304" y="290729"/>
                  <a:pt x="395475" y="290729"/>
                </a:cubicBezTo>
                <a:lnTo>
                  <a:pt x="214350" y="290729"/>
                </a:lnTo>
                <a:cubicBezTo>
                  <a:pt x="202521" y="290729"/>
                  <a:pt x="192996" y="281216"/>
                  <a:pt x="192996" y="269402"/>
                </a:cubicBezTo>
                <a:lnTo>
                  <a:pt x="192996" y="190846"/>
                </a:lnTo>
                <a:cubicBezTo>
                  <a:pt x="192996" y="168905"/>
                  <a:pt x="206976" y="149573"/>
                  <a:pt x="227869" y="142515"/>
                </a:cubicBezTo>
                <a:cubicBezTo>
                  <a:pt x="227869" y="142515"/>
                  <a:pt x="259362" y="137299"/>
                  <a:pt x="259823" y="137299"/>
                </a:cubicBezTo>
                <a:close/>
                <a:moveTo>
                  <a:pt x="296840" y="136191"/>
                </a:moveTo>
                <a:lnTo>
                  <a:pt x="311576" y="136191"/>
                </a:lnTo>
                <a:cubicBezTo>
                  <a:pt x="313418" y="136191"/>
                  <a:pt x="315413" y="136958"/>
                  <a:pt x="316795" y="138339"/>
                </a:cubicBezTo>
                <a:cubicBezTo>
                  <a:pt x="318790" y="140640"/>
                  <a:pt x="319097" y="143862"/>
                  <a:pt x="317562" y="146317"/>
                </a:cubicBezTo>
                <a:lnTo>
                  <a:pt x="309887" y="158131"/>
                </a:lnTo>
                <a:lnTo>
                  <a:pt x="313418" y="188971"/>
                </a:lnTo>
                <a:lnTo>
                  <a:pt x="306203" y="208149"/>
                </a:lnTo>
                <a:cubicBezTo>
                  <a:pt x="305589" y="210144"/>
                  <a:pt x="302826" y="210144"/>
                  <a:pt x="302212" y="208149"/>
                </a:cubicBezTo>
                <a:lnTo>
                  <a:pt x="294998" y="188971"/>
                </a:lnTo>
                <a:lnTo>
                  <a:pt x="298528" y="158131"/>
                </a:lnTo>
                <a:lnTo>
                  <a:pt x="290853" y="146317"/>
                </a:lnTo>
                <a:cubicBezTo>
                  <a:pt x="289318" y="143862"/>
                  <a:pt x="289625" y="140640"/>
                  <a:pt x="291621" y="138339"/>
                </a:cubicBezTo>
                <a:cubicBezTo>
                  <a:pt x="293002" y="136958"/>
                  <a:pt x="294998" y="136191"/>
                  <a:pt x="296840" y="136191"/>
                </a:cubicBezTo>
                <a:close/>
                <a:moveTo>
                  <a:pt x="499462" y="102326"/>
                </a:moveTo>
                <a:cubicBezTo>
                  <a:pt x="503496" y="102595"/>
                  <a:pt x="507416" y="104398"/>
                  <a:pt x="510259" y="107696"/>
                </a:cubicBezTo>
                <a:cubicBezTo>
                  <a:pt x="532391" y="132857"/>
                  <a:pt x="545762" y="165075"/>
                  <a:pt x="548990" y="199288"/>
                </a:cubicBezTo>
                <a:cubicBezTo>
                  <a:pt x="554523" y="196680"/>
                  <a:pt x="561285" y="197447"/>
                  <a:pt x="566203" y="201743"/>
                </a:cubicBezTo>
                <a:cubicBezTo>
                  <a:pt x="572658" y="207420"/>
                  <a:pt x="573273" y="217392"/>
                  <a:pt x="567587" y="223836"/>
                </a:cubicBezTo>
                <a:lnTo>
                  <a:pt x="546069" y="248383"/>
                </a:lnTo>
                <a:cubicBezTo>
                  <a:pt x="543149" y="251759"/>
                  <a:pt x="538846" y="253753"/>
                  <a:pt x="534235" y="253753"/>
                </a:cubicBezTo>
                <a:cubicBezTo>
                  <a:pt x="529778" y="253753"/>
                  <a:pt x="525474" y="251759"/>
                  <a:pt x="522401" y="248383"/>
                </a:cubicBezTo>
                <a:lnTo>
                  <a:pt x="500883" y="223836"/>
                </a:lnTo>
                <a:cubicBezTo>
                  <a:pt x="495197" y="217392"/>
                  <a:pt x="495812" y="207420"/>
                  <a:pt x="502420" y="201743"/>
                </a:cubicBezTo>
                <a:cubicBezTo>
                  <a:pt x="506570" y="198061"/>
                  <a:pt x="512257" y="196987"/>
                  <a:pt x="517329" y="198521"/>
                </a:cubicBezTo>
                <a:cubicBezTo>
                  <a:pt x="514101" y="172133"/>
                  <a:pt x="503650" y="147739"/>
                  <a:pt x="486590" y="128408"/>
                </a:cubicBezTo>
                <a:cubicBezTo>
                  <a:pt x="480903" y="121811"/>
                  <a:pt x="481518" y="111992"/>
                  <a:pt x="487973" y="106162"/>
                </a:cubicBezTo>
                <a:cubicBezTo>
                  <a:pt x="491278" y="103324"/>
                  <a:pt x="495427" y="102058"/>
                  <a:pt x="499462" y="102326"/>
                </a:cubicBezTo>
                <a:close/>
                <a:moveTo>
                  <a:pt x="110422" y="102326"/>
                </a:moveTo>
                <a:cubicBezTo>
                  <a:pt x="114437" y="102058"/>
                  <a:pt x="118548" y="103324"/>
                  <a:pt x="121853" y="106162"/>
                </a:cubicBezTo>
                <a:cubicBezTo>
                  <a:pt x="128308" y="111992"/>
                  <a:pt x="128923" y="121811"/>
                  <a:pt x="123236" y="128408"/>
                </a:cubicBezTo>
                <a:cubicBezTo>
                  <a:pt x="106330" y="147739"/>
                  <a:pt x="95725" y="172133"/>
                  <a:pt x="92497" y="198521"/>
                </a:cubicBezTo>
                <a:cubicBezTo>
                  <a:pt x="97569" y="196987"/>
                  <a:pt x="103256" y="198061"/>
                  <a:pt x="107406" y="201743"/>
                </a:cubicBezTo>
                <a:cubicBezTo>
                  <a:pt x="114014" y="207420"/>
                  <a:pt x="114629" y="217392"/>
                  <a:pt x="108943" y="223836"/>
                </a:cubicBezTo>
                <a:lnTo>
                  <a:pt x="87425" y="248383"/>
                </a:lnTo>
                <a:cubicBezTo>
                  <a:pt x="84352" y="251759"/>
                  <a:pt x="80048" y="253753"/>
                  <a:pt x="75591" y="253753"/>
                </a:cubicBezTo>
                <a:cubicBezTo>
                  <a:pt x="70980" y="253753"/>
                  <a:pt x="66677" y="251759"/>
                  <a:pt x="63757" y="248383"/>
                </a:cubicBezTo>
                <a:lnTo>
                  <a:pt x="42239" y="223836"/>
                </a:lnTo>
                <a:cubicBezTo>
                  <a:pt x="36553" y="217392"/>
                  <a:pt x="37168" y="207420"/>
                  <a:pt x="43623" y="201743"/>
                </a:cubicBezTo>
                <a:cubicBezTo>
                  <a:pt x="48541" y="197447"/>
                  <a:pt x="55303" y="196680"/>
                  <a:pt x="60836" y="199288"/>
                </a:cubicBezTo>
                <a:cubicBezTo>
                  <a:pt x="64064" y="165075"/>
                  <a:pt x="77435" y="132857"/>
                  <a:pt x="99567" y="107696"/>
                </a:cubicBezTo>
                <a:cubicBezTo>
                  <a:pt x="102488" y="104398"/>
                  <a:pt x="106407" y="102595"/>
                  <a:pt x="110422" y="102326"/>
                </a:cubicBezTo>
                <a:close/>
                <a:moveTo>
                  <a:pt x="304983" y="0"/>
                </a:moveTo>
                <a:cubicBezTo>
                  <a:pt x="336706" y="0"/>
                  <a:pt x="362423" y="25685"/>
                  <a:pt x="362423" y="57370"/>
                </a:cubicBezTo>
                <a:cubicBezTo>
                  <a:pt x="362423" y="89055"/>
                  <a:pt x="336706" y="114740"/>
                  <a:pt x="304983" y="114740"/>
                </a:cubicBezTo>
                <a:cubicBezTo>
                  <a:pt x="273260" y="114740"/>
                  <a:pt x="247543" y="89055"/>
                  <a:pt x="247543" y="57370"/>
                </a:cubicBezTo>
                <a:cubicBezTo>
                  <a:pt x="247543" y="25685"/>
                  <a:pt x="273260" y="0"/>
                  <a:pt x="304983" y="0"/>
                </a:cubicBezTo>
                <a:close/>
              </a:path>
            </a:pathLst>
          </a:custGeom>
          <a:solidFill>
            <a:srgbClr val="004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tudents-teacher-and-blackboard_42968">
            <a:extLst>
              <a:ext uri="{FF2B5EF4-FFF2-40B4-BE49-F238E27FC236}">
                <a16:creationId xmlns:a16="http://schemas.microsoft.com/office/drawing/2014/main" id="{26CFFACC-5560-F434-875B-D319D6CA5EB5}"/>
              </a:ext>
            </a:extLst>
          </p:cNvPr>
          <p:cNvSpPr/>
          <p:nvPr/>
        </p:nvSpPr>
        <p:spPr>
          <a:xfrm>
            <a:off x="7829871" y="3650331"/>
            <a:ext cx="609685" cy="541943"/>
          </a:xfrm>
          <a:custGeom>
            <a:avLst/>
            <a:gdLst>
              <a:gd name="connsiteX0" fmla="*/ 500255 w 600029"/>
              <a:gd name="connsiteY0" fmla="*/ 394272 h 533360"/>
              <a:gd name="connsiteX1" fmla="*/ 569914 w 600029"/>
              <a:gd name="connsiteY1" fmla="*/ 463816 h 533360"/>
              <a:gd name="connsiteX2" fmla="*/ 500255 w 600029"/>
              <a:gd name="connsiteY2" fmla="*/ 533360 h 533360"/>
              <a:gd name="connsiteX3" fmla="*/ 430596 w 600029"/>
              <a:gd name="connsiteY3" fmla="*/ 463816 h 533360"/>
              <a:gd name="connsiteX4" fmla="*/ 500255 w 600029"/>
              <a:gd name="connsiteY4" fmla="*/ 394272 h 533360"/>
              <a:gd name="connsiteX5" fmla="*/ 302199 w 600029"/>
              <a:gd name="connsiteY5" fmla="*/ 394272 h 533360"/>
              <a:gd name="connsiteX6" fmla="*/ 371743 w 600029"/>
              <a:gd name="connsiteY6" fmla="*/ 463816 h 533360"/>
              <a:gd name="connsiteX7" fmla="*/ 302199 w 600029"/>
              <a:gd name="connsiteY7" fmla="*/ 533360 h 533360"/>
              <a:gd name="connsiteX8" fmla="*/ 232655 w 600029"/>
              <a:gd name="connsiteY8" fmla="*/ 463816 h 533360"/>
              <a:gd name="connsiteX9" fmla="*/ 302199 w 600029"/>
              <a:gd name="connsiteY9" fmla="*/ 394272 h 533360"/>
              <a:gd name="connsiteX10" fmla="*/ 99775 w 600029"/>
              <a:gd name="connsiteY10" fmla="*/ 394272 h 533360"/>
              <a:gd name="connsiteX11" fmla="*/ 169434 w 600029"/>
              <a:gd name="connsiteY11" fmla="*/ 463816 h 533360"/>
              <a:gd name="connsiteX12" fmla="*/ 99775 w 600029"/>
              <a:gd name="connsiteY12" fmla="*/ 533360 h 533360"/>
              <a:gd name="connsiteX13" fmla="*/ 30116 w 600029"/>
              <a:gd name="connsiteY13" fmla="*/ 463816 h 533360"/>
              <a:gd name="connsiteX14" fmla="*/ 99775 w 600029"/>
              <a:gd name="connsiteY14" fmla="*/ 394272 h 533360"/>
              <a:gd name="connsiteX15" fmla="*/ 463701 w 600029"/>
              <a:gd name="connsiteY15" fmla="*/ 316797 h 533360"/>
              <a:gd name="connsiteX16" fmla="*/ 479334 w 600029"/>
              <a:gd name="connsiteY16" fmla="*/ 316797 h 533360"/>
              <a:gd name="connsiteX17" fmla="*/ 479334 w 600029"/>
              <a:gd name="connsiteY17" fmla="*/ 346913 h 533360"/>
              <a:gd name="connsiteX18" fmla="*/ 463701 w 600029"/>
              <a:gd name="connsiteY18" fmla="*/ 346913 h 533360"/>
              <a:gd name="connsiteX19" fmla="*/ 472272 w 600029"/>
              <a:gd name="connsiteY19" fmla="*/ 32971 h 533360"/>
              <a:gd name="connsiteX20" fmla="*/ 413417 w 600029"/>
              <a:gd name="connsiteY20" fmla="*/ 90312 h 533360"/>
              <a:gd name="connsiteX21" fmla="*/ 472272 w 600029"/>
              <a:gd name="connsiteY21" fmla="*/ 149087 h 533360"/>
              <a:gd name="connsiteX22" fmla="*/ 531126 w 600029"/>
              <a:gd name="connsiteY22" fmla="*/ 90312 h 533360"/>
              <a:gd name="connsiteX23" fmla="*/ 472272 w 600029"/>
              <a:gd name="connsiteY23" fmla="*/ 32971 h 533360"/>
              <a:gd name="connsiteX24" fmla="*/ 0 w 600029"/>
              <a:gd name="connsiteY24" fmla="*/ 0 h 533360"/>
              <a:gd name="connsiteX25" fmla="*/ 600029 w 600029"/>
              <a:gd name="connsiteY25" fmla="*/ 0 h 533360"/>
              <a:gd name="connsiteX26" fmla="*/ 600029 w 600029"/>
              <a:gd name="connsiteY26" fmla="*/ 346913 h 533360"/>
              <a:gd name="connsiteX27" fmla="*/ 521078 w 600029"/>
              <a:gd name="connsiteY27" fmla="*/ 346913 h 533360"/>
              <a:gd name="connsiteX28" fmla="*/ 521078 w 600029"/>
              <a:gd name="connsiteY28" fmla="*/ 316809 h 533360"/>
              <a:gd name="connsiteX29" fmla="*/ 521078 w 600029"/>
              <a:gd name="connsiteY29" fmla="*/ 306775 h 533360"/>
              <a:gd name="connsiteX30" fmla="*/ 521078 w 600029"/>
              <a:gd name="connsiteY30" fmla="*/ 293873 h 533360"/>
              <a:gd name="connsiteX31" fmla="*/ 523949 w 600029"/>
              <a:gd name="connsiteY31" fmla="*/ 293873 h 533360"/>
              <a:gd name="connsiteX32" fmla="*/ 525384 w 600029"/>
              <a:gd name="connsiteY32" fmla="*/ 272370 h 533360"/>
              <a:gd name="connsiteX33" fmla="*/ 545481 w 600029"/>
              <a:gd name="connsiteY33" fmla="*/ 272370 h 533360"/>
              <a:gd name="connsiteX34" fmla="*/ 542610 w 600029"/>
              <a:gd name="connsiteY34" fmla="*/ 163422 h 533360"/>
              <a:gd name="connsiteX35" fmla="*/ 495239 w 600029"/>
              <a:gd name="connsiteY35" fmla="*/ 157688 h 533360"/>
              <a:gd name="connsiteX36" fmla="*/ 473707 w 600029"/>
              <a:gd name="connsiteY36" fmla="*/ 183491 h 533360"/>
              <a:gd name="connsiteX37" fmla="*/ 450740 w 600029"/>
              <a:gd name="connsiteY37" fmla="*/ 157688 h 533360"/>
              <a:gd name="connsiteX38" fmla="*/ 426337 w 600029"/>
              <a:gd name="connsiteY38" fmla="*/ 157688 h 533360"/>
              <a:gd name="connsiteX39" fmla="*/ 411982 w 600029"/>
              <a:gd name="connsiteY39" fmla="*/ 157688 h 533360"/>
              <a:gd name="connsiteX40" fmla="*/ 312934 w 600029"/>
              <a:gd name="connsiteY40" fmla="*/ 157688 h 533360"/>
              <a:gd name="connsiteX41" fmla="*/ 312934 w 600029"/>
              <a:gd name="connsiteY41" fmla="*/ 186358 h 533360"/>
              <a:gd name="connsiteX42" fmla="*/ 413417 w 600029"/>
              <a:gd name="connsiteY42" fmla="*/ 186358 h 533360"/>
              <a:gd name="connsiteX43" fmla="*/ 419159 w 600029"/>
              <a:gd name="connsiteY43" fmla="*/ 293873 h 533360"/>
              <a:gd name="connsiteX44" fmla="*/ 422030 w 600029"/>
              <a:gd name="connsiteY44" fmla="*/ 293873 h 533360"/>
              <a:gd name="connsiteX45" fmla="*/ 422030 w 600029"/>
              <a:gd name="connsiteY45" fmla="*/ 306775 h 533360"/>
              <a:gd name="connsiteX46" fmla="*/ 422030 w 600029"/>
              <a:gd name="connsiteY46" fmla="*/ 316809 h 533360"/>
              <a:gd name="connsiteX47" fmla="*/ 422030 w 600029"/>
              <a:gd name="connsiteY47" fmla="*/ 346913 h 533360"/>
              <a:gd name="connsiteX48" fmla="*/ 0 w 600029"/>
              <a:gd name="connsiteY48" fmla="*/ 346913 h 53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00029" h="533360">
                <a:moveTo>
                  <a:pt x="500255" y="394272"/>
                </a:moveTo>
                <a:cubicBezTo>
                  <a:pt x="538727" y="394272"/>
                  <a:pt x="569914" y="425408"/>
                  <a:pt x="569914" y="463816"/>
                </a:cubicBezTo>
                <a:cubicBezTo>
                  <a:pt x="569914" y="502224"/>
                  <a:pt x="538727" y="533360"/>
                  <a:pt x="500255" y="533360"/>
                </a:cubicBezTo>
                <a:cubicBezTo>
                  <a:pt x="461783" y="533360"/>
                  <a:pt x="430596" y="502224"/>
                  <a:pt x="430596" y="463816"/>
                </a:cubicBezTo>
                <a:cubicBezTo>
                  <a:pt x="430596" y="425408"/>
                  <a:pt x="461783" y="394272"/>
                  <a:pt x="500255" y="394272"/>
                </a:cubicBezTo>
                <a:close/>
                <a:moveTo>
                  <a:pt x="302199" y="394272"/>
                </a:moveTo>
                <a:cubicBezTo>
                  <a:pt x="340607" y="394272"/>
                  <a:pt x="371743" y="425408"/>
                  <a:pt x="371743" y="463816"/>
                </a:cubicBezTo>
                <a:cubicBezTo>
                  <a:pt x="371743" y="502224"/>
                  <a:pt x="340607" y="533360"/>
                  <a:pt x="302199" y="533360"/>
                </a:cubicBezTo>
                <a:cubicBezTo>
                  <a:pt x="263791" y="533360"/>
                  <a:pt x="232655" y="502224"/>
                  <a:pt x="232655" y="463816"/>
                </a:cubicBezTo>
                <a:cubicBezTo>
                  <a:pt x="232655" y="425408"/>
                  <a:pt x="263791" y="394272"/>
                  <a:pt x="302199" y="394272"/>
                </a:cubicBezTo>
                <a:close/>
                <a:moveTo>
                  <a:pt x="99775" y="394272"/>
                </a:moveTo>
                <a:cubicBezTo>
                  <a:pt x="138247" y="394272"/>
                  <a:pt x="169434" y="425408"/>
                  <a:pt x="169434" y="463816"/>
                </a:cubicBezTo>
                <a:cubicBezTo>
                  <a:pt x="169434" y="502224"/>
                  <a:pt x="138247" y="533360"/>
                  <a:pt x="99775" y="533360"/>
                </a:cubicBezTo>
                <a:cubicBezTo>
                  <a:pt x="61303" y="533360"/>
                  <a:pt x="30116" y="502224"/>
                  <a:pt x="30116" y="463816"/>
                </a:cubicBezTo>
                <a:cubicBezTo>
                  <a:pt x="30116" y="425408"/>
                  <a:pt x="61303" y="394272"/>
                  <a:pt x="99775" y="394272"/>
                </a:cubicBezTo>
                <a:close/>
                <a:moveTo>
                  <a:pt x="463701" y="316797"/>
                </a:moveTo>
                <a:lnTo>
                  <a:pt x="479334" y="316797"/>
                </a:lnTo>
                <a:lnTo>
                  <a:pt x="479334" y="346913"/>
                </a:lnTo>
                <a:lnTo>
                  <a:pt x="463701" y="346913"/>
                </a:lnTo>
                <a:close/>
                <a:moveTo>
                  <a:pt x="472272" y="32971"/>
                </a:moveTo>
                <a:cubicBezTo>
                  <a:pt x="439256" y="32971"/>
                  <a:pt x="413417" y="58775"/>
                  <a:pt x="413417" y="90312"/>
                </a:cubicBezTo>
                <a:cubicBezTo>
                  <a:pt x="413417" y="123283"/>
                  <a:pt x="439256" y="149087"/>
                  <a:pt x="472272" y="149087"/>
                </a:cubicBezTo>
                <a:cubicBezTo>
                  <a:pt x="503852" y="149087"/>
                  <a:pt x="531126" y="123283"/>
                  <a:pt x="531126" y="90312"/>
                </a:cubicBezTo>
                <a:cubicBezTo>
                  <a:pt x="531126" y="58775"/>
                  <a:pt x="503852" y="32971"/>
                  <a:pt x="472272" y="32971"/>
                </a:cubicBezTo>
                <a:close/>
                <a:moveTo>
                  <a:pt x="0" y="0"/>
                </a:moveTo>
                <a:lnTo>
                  <a:pt x="600029" y="0"/>
                </a:lnTo>
                <a:lnTo>
                  <a:pt x="600029" y="346913"/>
                </a:lnTo>
                <a:lnTo>
                  <a:pt x="521078" y="346913"/>
                </a:lnTo>
                <a:lnTo>
                  <a:pt x="521078" y="316809"/>
                </a:lnTo>
                <a:lnTo>
                  <a:pt x="521078" y="306775"/>
                </a:lnTo>
                <a:lnTo>
                  <a:pt x="521078" y="293873"/>
                </a:lnTo>
                <a:lnTo>
                  <a:pt x="523949" y="293873"/>
                </a:lnTo>
                <a:lnTo>
                  <a:pt x="525384" y="272370"/>
                </a:lnTo>
                <a:lnTo>
                  <a:pt x="545481" y="272370"/>
                </a:lnTo>
                <a:lnTo>
                  <a:pt x="542610" y="163422"/>
                </a:lnTo>
                <a:lnTo>
                  <a:pt x="495239" y="157688"/>
                </a:lnTo>
                <a:lnTo>
                  <a:pt x="473707" y="183491"/>
                </a:lnTo>
                <a:lnTo>
                  <a:pt x="450740" y="157688"/>
                </a:lnTo>
                <a:lnTo>
                  <a:pt x="426337" y="157688"/>
                </a:lnTo>
                <a:lnTo>
                  <a:pt x="411982" y="157688"/>
                </a:lnTo>
                <a:lnTo>
                  <a:pt x="312934" y="157688"/>
                </a:lnTo>
                <a:lnTo>
                  <a:pt x="312934" y="186358"/>
                </a:lnTo>
                <a:lnTo>
                  <a:pt x="413417" y="186358"/>
                </a:lnTo>
                <a:lnTo>
                  <a:pt x="419159" y="293873"/>
                </a:lnTo>
                <a:lnTo>
                  <a:pt x="422030" y="293873"/>
                </a:lnTo>
                <a:lnTo>
                  <a:pt x="422030" y="306775"/>
                </a:lnTo>
                <a:lnTo>
                  <a:pt x="422030" y="316809"/>
                </a:lnTo>
                <a:lnTo>
                  <a:pt x="422030" y="346913"/>
                </a:lnTo>
                <a:lnTo>
                  <a:pt x="0" y="346913"/>
                </a:lnTo>
                <a:close/>
              </a:path>
            </a:pathLst>
          </a:custGeom>
          <a:solidFill>
            <a:srgbClr val="004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amwork_292278">
            <a:extLst>
              <a:ext uri="{FF2B5EF4-FFF2-40B4-BE49-F238E27FC236}">
                <a16:creationId xmlns:a16="http://schemas.microsoft.com/office/drawing/2014/main" id="{2DBECAA6-0EA5-DC96-7173-0FC4D030BDF7}"/>
              </a:ext>
            </a:extLst>
          </p:cNvPr>
          <p:cNvSpPr/>
          <p:nvPr/>
        </p:nvSpPr>
        <p:spPr>
          <a:xfrm>
            <a:off x="7829871" y="5277513"/>
            <a:ext cx="609685" cy="588656"/>
          </a:xfrm>
          <a:custGeom>
            <a:avLst/>
            <a:gdLst>
              <a:gd name="connsiteX0" fmla="*/ 467976 w 607639"/>
              <a:gd name="connsiteY0" fmla="*/ 440752 h 586681"/>
              <a:gd name="connsiteX1" fmla="*/ 556634 w 607639"/>
              <a:gd name="connsiteY1" fmla="*/ 440752 h 586681"/>
              <a:gd name="connsiteX2" fmla="*/ 607639 w 607639"/>
              <a:gd name="connsiteY2" fmla="*/ 491676 h 586681"/>
              <a:gd name="connsiteX3" fmla="*/ 607639 w 607639"/>
              <a:gd name="connsiteY3" fmla="*/ 565174 h 586681"/>
              <a:gd name="connsiteX4" fmla="*/ 586098 w 607639"/>
              <a:gd name="connsiteY4" fmla="*/ 586681 h 586681"/>
              <a:gd name="connsiteX5" fmla="*/ 438513 w 607639"/>
              <a:gd name="connsiteY5" fmla="*/ 586681 h 586681"/>
              <a:gd name="connsiteX6" fmla="*/ 416971 w 607639"/>
              <a:gd name="connsiteY6" fmla="*/ 565174 h 586681"/>
              <a:gd name="connsiteX7" fmla="*/ 416971 w 607639"/>
              <a:gd name="connsiteY7" fmla="*/ 491676 h 586681"/>
              <a:gd name="connsiteX8" fmla="*/ 467976 w 607639"/>
              <a:gd name="connsiteY8" fmla="*/ 440752 h 586681"/>
              <a:gd name="connsiteX9" fmla="*/ 50991 w 607639"/>
              <a:gd name="connsiteY9" fmla="*/ 440752 h 586681"/>
              <a:gd name="connsiteX10" fmla="*/ 139536 w 607639"/>
              <a:gd name="connsiteY10" fmla="*/ 440752 h 586681"/>
              <a:gd name="connsiteX11" fmla="*/ 190527 w 607639"/>
              <a:gd name="connsiteY11" fmla="*/ 491676 h 586681"/>
              <a:gd name="connsiteX12" fmla="*/ 190527 w 607639"/>
              <a:gd name="connsiteY12" fmla="*/ 565174 h 586681"/>
              <a:gd name="connsiteX13" fmla="*/ 169080 w 607639"/>
              <a:gd name="connsiteY13" fmla="*/ 586681 h 586681"/>
              <a:gd name="connsiteX14" fmla="*/ 21535 w 607639"/>
              <a:gd name="connsiteY14" fmla="*/ 586681 h 586681"/>
              <a:gd name="connsiteX15" fmla="*/ 0 w 607639"/>
              <a:gd name="connsiteY15" fmla="*/ 565174 h 586681"/>
              <a:gd name="connsiteX16" fmla="*/ 0 w 607639"/>
              <a:gd name="connsiteY16" fmla="*/ 491676 h 586681"/>
              <a:gd name="connsiteX17" fmla="*/ 50991 w 607639"/>
              <a:gd name="connsiteY17" fmla="*/ 440752 h 586681"/>
              <a:gd name="connsiteX18" fmla="*/ 303740 w 607639"/>
              <a:gd name="connsiteY18" fmla="*/ 314792 h 586681"/>
              <a:gd name="connsiteX19" fmla="*/ 325278 w 607639"/>
              <a:gd name="connsiteY19" fmla="*/ 336211 h 586681"/>
              <a:gd name="connsiteX20" fmla="*/ 325278 w 607639"/>
              <a:gd name="connsiteY20" fmla="*/ 415219 h 586681"/>
              <a:gd name="connsiteX21" fmla="*/ 381438 w 607639"/>
              <a:gd name="connsiteY21" fmla="*/ 471298 h 586681"/>
              <a:gd name="connsiteX22" fmla="*/ 381438 w 607639"/>
              <a:gd name="connsiteY22" fmla="*/ 501604 h 586681"/>
              <a:gd name="connsiteX23" fmla="*/ 351000 w 607639"/>
              <a:gd name="connsiteY23" fmla="*/ 501604 h 586681"/>
              <a:gd name="connsiteX24" fmla="*/ 303740 w 607639"/>
              <a:gd name="connsiteY24" fmla="*/ 454501 h 586681"/>
              <a:gd name="connsiteX25" fmla="*/ 256570 w 607639"/>
              <a:gd name="connsiteY25" fmla="*/ 501604 h 586681"/>
              <a:gd name="connsiteX26" fmla="*/ 226131 w 607639"/>
              <a:gd name="connsiteY26" fmla="*/ 501604 h 586681"/>
              <a:gd name="connsiteX27" fmla="*/ 226131 w 607639"/>
              <a:gd name="connsiteY27" fmla="*/ 471298 h 586681"/>
              <a:gd name="connsiteX28" fmla="*/ 282291 w 607639"/>
              <a:gd name="connsiteY28" fmla="*/ 415219 h 586681"/>
              <a:gd name="connsiteX29" fmla="*/ 282291 w 607639"/>
              <a:gd name="connsiteY29" fmla="*/ 336211 h 586681"/>
              <a:gd name="connsiteX30" fmla="*/ 303740 w 607639"/>
              <a:gd name="connsiteY30" fmla="*/ 314792 h 586681"/>
              <a:gd name="connsiteX31" fmla="*/ 513011 w 607639"/>
              <a:gd name="connsiteY31" fmla="*/ 307595 h 586681"/>
              <a:gd name="connsiteX32" fmla="*/ 578990 w 607639"/>
              <a:gd name="connsiteY32" fmla="*/ 373468 h 586681"/>
              <a:gd name="connsiteX33" fmla="*/ 513011 w 607639"/>
              <a:gd name="connsiteY33" fmla="*/ 439341 h 586681"/>
              <a:gd name="connsiteX34" fmla="*/ 447032 w 607639"/>
              <a:gd name="connsiteY34" fmla="*/ 373468 h 586681"/>
              <a:gd name="connsiteX35" fmla="*/ 513011 w 607639"/>
              <a:gd name="connsiteY35" fmla="*/ 307595 h 586681"/>
              <a:gd name="connsiteX36" fmla="*/ 94558 w 607639"/>
              <a:gd name="connsiteY36" fmla="*/ 307595 h 586681"/>
              <a:gd name="connsiteX37" fmla="*/ 160466 w 607639"/>
              <a:gd name="connsiteY37" fmla="*/ 373468 h 586681"/>
              <a:gd name="connsiteX38" fmla="*/ 94558 w 607639"/>
              <a:gd name="connsiteY38" fmla="*/ 439341 h 586681"/>
              <a:gd name="connsiteX39" fmla="*/ 28650 w 607639"/>
              <a:gd name="connsiteY39" fmla="*/ 373468 h 586681"/>
              <a:gd name="connsiteX40" fmla="*/ 94558 w 607639"/>
              <a:gd name="connsiteY40" fmla="*/ 307595 h 586681"/>
              <a:gd name="connsiteX41" fmla="*/ 260237 w 607639"/>
              <a:gd name="connsiteY41" fmla="*/ 133086 h 586681"/>
              <a:gd name="connsiteX42" fmla="*/ 348814 w 607639"/>
              <a:gd name="connsiteY42" fmla="*/ 133086 h 586681"/>
              <a:gd name="connsiteX43" fmla="*/ 399824 w 607639"/>
              <a:gd name="connsiteY43" fmla="*/ 184010 h 586681"/>
              <a:gd name="connsiteX44" fmla="*/ 399824 w 607639"/>
              <a:gd name="connsiteY44" fmla="*/ 257596 h 586681"/>
              <a:gd name="connsiteX45" fmla="*/ 378370 w 607639"/>
              <a:gd name="connsiteY45" fmla="*/ 279015 h 586681"/>
              <a:gd name="connsiteX46" fmla="*/ 230682 w 607639"/>
              <a:gd name="connsiteY46" fmla="*/ 279015 h 586681"/>
              <a:gd name="connsiteX47" fmla="*/ 209227 w 607639"/>
              <a:gd name="connsiteY47" fmla="*/ 257596 h 586681"/>
              <a:gd name="connsiteX48" fmla="*/ 209227 w 607639"/>
              <a:gd name="connsiteY48" fmla="*/ 184010 h 586681"/>
              <a:gd name="connsiteX49" fmla="*/ 260237 w 607639"/>
              <a:gd name="connsiteY49" fmla="*/ 133086 h 586681"/>
              <a:gd name="connsiteX50" fmla="*/ 303784 w 607639"/>
              <a:gd name="connsiteY50" fmla="*/ 0 h 586681"/>
              <a:gd name="connsiteX51" fmla="*/ 369692 w 607639"/>
              <a:gd name="connsiteY51" fmla="*/ 65838 h 586681"/>
              <a:gd name="connsiteX52" fmla="*/ 303784 w 607639"/>
              <a:gd name="connsiteY52" fmla="*/ 131676 h 586681"/>
              <a:gd name="connsiteX53" fmla="*/ 237876 w 607639"/>
              <a:gd name="connsiteY53" fmla="*/ 65838 h 586681"/>
              <a:gd name="connsiteX54" fmla="*/ 303784 w 607639"/>
              <a:gd name="connsiteY54" fmla="*/ 0 h 58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7639" h="586681">
                <a:moveTo>
                  <a:pt x="467976" y="440752"/>
                </a:moveTo>
                <a:lnTo>
                  <a:pt x="556634" y="440752"/>
                </a:lnTo>
                <a:cubicBezTo>
                  <a:pt x="584763" y="440752"/>
                  <a:pt x="607639" y="463593"/>
                  <a:pt x="607639" y="491676"/>
                </a:cubicBezTo>
                <a:lnTo>
                  <a:pt x="607639" y="565174"/>
                </a:lnTo>
                <a:cubicBezTo>
                  <a:pt x="607639" y="577083"/>
                  <a:pt x="598026" y="586681"/>
                  <a:pt x="586098" y="586681"/>
                </a:cubicBezTo>
                <a:lnTo>
                  <a:pt x="438513" y="586681"/>
                </a:lnTo>
                <a:cubicBezTo>
                  <a:pt x="426585" y="586681"/>
                  <a:pt x="416971" y="577083"/>
                  <a:pt x="416971" y="565174"/>
                </a:cubicBezTo>
                <a:lnTo>
                  <a:pt x="416971" y="491676"/>
                </a:lnTo>
                <a:cubicBezTo>
                  <a:pt x="416971" y="463593"/>
                  <a:pt x="439848" y="440752"/>
                  <a:pt x="467976" y="440752"/>
                </a:cubicBezTo>
                <a:close/>
                <a:moveTo>
                  <a:pt x="50991" y="440752"/>
                </a:moveTo>
                <a:lnTo>
                  <a:pt x="139536" y="440752"/>
                </a:lnTo>
                <a:cubicBezTo>
                  <a:pt x="167656" y="440752"/>
                  <a:pt x="190527" y="463593"/>
                  <a:pt x="190527" y="491676"/>
                </a:cubicBezTo>
                <a:lnTo>
                  <a:pt x="190527" y="565174"/>
                </a:lnTo>
                <a:cubicBezTo>
                  <a:pt x="190527" y="577083"/>
                  <a:pt x="180916" y="586681"/>
                  <a:pt x="169080" y="586681"/>
                </a:cubicBezTo>
                <a:lnTo>
                  <a:pt x="21535" y="586681"/>
                </a:lnTo>
                <a:cubicBezTo>
                  <a:pt x="9611" y="586681"/>
                  <a:pt x="0" y="577083"/>
                  <a:pt x="0" y="565174"/>
                </a:cubicBezTo>
                <a:lnTo>
                  <a:pt x="0" y="491676"/>
                </a:lnTo>
                <a:cubicBezTo>
                  <a:pt x="0" y="463593"/>
                  <a:pt x="22870" y="440752"/>
                  <a:pt x="50991" y="440752"/>
                </a:cubicBezTo>
                <a:close/>
                <a:moveTo>
                  <a:pt x="303740" y="314792"/>
                </a:moveTo>
                <a:cubicBezTo>
                  <a:pt x="315666" y="314792"/>
                  <a:pt x="325278" y="324391"/>
                  <a:pt x="325278" y="336211"/>
                </a:cubicBezTo>
                <a:lnTo>
                  <a:pt x="325278" y="415219"/>
                </a:lnTo>
                <a:lnTo>
                  <a:pt x="381438" y="471298"/>
                </a:lnTo>
                <a:cubicBezTo>
                  <a:pt x="389804" y="479653"/>
                  <a:pt x="389804" y="493250"/>
                  <a:pt x="381438" y="501604"/>
                </a:cubicBezTo>
                <a:cubicBezTo>
                  <a:pt x="372983" y="510047"/>
                  <a:pt x="359366" y="510047"/>
                  <a:pt x="351000" y="501604"/>
                </a:cubicBezTo>
                <a:lnTo>
                  <a:pt x="303740" y="454501"/>
                </a:lnTo>
                <a:lnTo>
                  <a:pt x="256570" y="501604"/>
                </a:lnTo>
                <a:cubicBezTo>
                  <a:pt x="248115" y="510047"/>
                  <a:pt x="234497" y="510047"/>
                  <a:pt x="226131" y="501604"/>
                </a:cubicBezTo>
                <a:cubicBezTo>
                  <a:pt x="217765" y="493250"/>
                  <a:pt x="217765" y="479653"/>
                  <a:pt x="226131" y="471298"/>
                </a:cubicBezTo>
                <a:lnTo>
                  <a:pt x="282291" y="415219"/>
                </a:lnTo>
                <a:lnTo>
                  <a:pt x="282291" y="336211"/>
                </a:lnTo>
                <a:cubicBezTo>
                  <a:pt x="282291" y="324391"/>
                  <a:pt x="291903" y="314792"/>
                  <a:pt x="303740" y="314792"/>
                </a:cubicBezTo>
                <a:close/>
                <a:moveTo>
                  <a:pt x="513011" y="307595"/>
                </a:moveTo>
                <a:cubicBezTo>
                  <a:pt x="549450" y="307595"/>
                  <a:pt x="578990" y="337087"/>
                  <a:pt x="578990" y="373468"/>
                </a:cubicBezTo>
                <a:cubicBezTo>
                  <a:pt x="578990" y="409849"/>
                  <a:pt x="549450" y="439341"/>
                  <a:pt x="513011" y="439341"/>
                </a:cubicBezTo>
                <a:cubicBezTo>
                  <a:pt x="476572" y="439341"/>
                  <a:pt x="447032" y="409849"/>
                  <a:pt x="447032" y="373468"/>
                </a:cubicBezTo>
                <a:cubicBezTo>
                  <a:pt x="447032" y="337087"/>
                  <a:pt x="476572" y="307595"/>
                  <a:pt x="513011" y="307595"/>
                </a:cubicBezTo>
                <a:close/>
                <a:moveTo>
                  <a:pt x="94558" y="307595"/>
                </a:moveTo>
                <a:cubicBezTo>
                  <a:pt x="130958" y="307595"/>
                  <a:pt x="160466" y="337087"/>
                  <a:pt x="160466" y="373468"/>
                </a:cubicBezTo>
                <a:cubicBezTo>
                  <a:pt x="160466" y="409849"/>
                  <a:pt x="130958" y="439341"/>
                  <a:pt x="94558" y="439341"/>
                </a:cubicBezTo>
                <a:cubicBezTo>
                  <a:pt x="58158" y="439341"/>
                  <a:pt x="28650" y="409849"/>
                  <a:pt x="28650" y="373468"/>
                </a:cubicBezTo>
                <a:cubicBezTo>
                  <a:pt x="28650" y="337087"/>
                  <a:pt x="58158" y="307595"/>
                  <a:pt x="94558" y="307595"/>
                </a:cubicBezTo>
                <a:close/>
                <a:moveTo>
                  <a:pt x="260237" y="133086"/>
                </a:moveTo>
                <a:lnTo>
                  <a:pt x="348814" y="133086"/>
                </a:lnTo>
                <a:cubicBezTo>
                  <a:pt x="376945" y="133086"/>
                  <a:pt x="399824" y="155926"/>
                  <a:pt x="399824" y="184010"/>
                </a:cubicBezTo>
                <a:lnTo>
                  <a:pt x="399824" y="257596"/>
                </a:lnTo>
                <a:cubicBezTo>
                  <a:pt x="399824" y="269417"/>
                  <a:pt x="390210" y="279015"/>
                  <a:pt x="378370" y="279015"/>
                </a:cubicBezTo>
                <a:lnTo>
                  <a:pt x="230682" y="279015"/>
                </a:lnTo>
                <a:cubicBezTo>
                  <a:pt x="218842" y="279015"/>
                  <a:pt x="209227" y="269417"/>
                  <a:pt x="209227" y="257596"/>
                </a:cubicBezTo>
                <a:lnTo>
                  <a:pt x="209227" y="184010"/>
                </a:lnTo>
                <a:cubicBezTo>
                  <a:pt x="209227" y="155926"/>
                  <a:pt x="232106" y="133086"/>
                  <a:pt x="260237" y="133086"/>
                </a:cubicBezTo>
                <a:close/>
                <a:moveTo>
                  <a:pt x="303784" y="0"/>
                </a:moveTo>
                <a:cubicBezTo>
                  <a:pt x="340184" y="0"/>
                  <a:pt x="369692" y="29477"/>
                  <a:pt x="369692" y="65838"/>
                </a:cubicBezTo>
                <a:cubicBezTo>
                  <a:pt x="369692" y="102199"/>
                  <a:pt x="340184" y="131676"/>
                  <a:pt x="303784" y="131676"/>
                </a:cubicBezTo>
                <a:cubicBezTo>
                  <a:pt x="267384" y="131676"/>
                  <a:pt x="237876" y="102199"/>
                  <a:pt x="237876" y="65838"/>
                </a:cubicBezTo>
                <a:cubicBezTo>
                  <a:pt x="237876" y="29477"/>
                  <a:pt x="267384" y="0"/>
                  <a:pt x="303784" y="0"/>
                </a:cubicBezTo>
                <a:close/>
              </a:path>
            </a:pathLst>
          </a:custGeom>
          <a:solidFill>
            <a:srgbClr val="004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内容占位符 2">
            <a:extLst>
              <a:ext uri="{FF2B5EF4-FFF2-40B4-BE49-F238E27FC236}">
                <a16:creationId xmlns:a16="http://schemas.microsoft.com/office/drawing/2014/main" id="{A09D736A-3BEA-EE79-715C-4EE78C0BBB50}"/>
              </a:ext>
            </a:extLst>
          </p:cNvPr>
          <p:cNvSpPr txBox="1">
            <a:spLocks/>
          </p:cNvSpPr>
          <p:nvPr/>
        </p:nvSpPr>
        <p:spPr>
          <a:xfrm>
            <a:off x="8499839" y="3628081"/>
            <a:ext cx="3068638" cy="586442"/>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dirty="0"/>
              <a:t>以课堂教学评价为切入点</a:t>
            </a:r>
            <a:endParaRPr lang="en-US" altLang="zh-CN" sz="1800" dirty="0"/>
          </a:p>
        </p:txBody>
      </p:sp>
      <p:sp>
        <p:nvSpPr>
          <p:cNvPr id="36" name="内容占位符 2">
            <a:extLst>
              <a:ext uri="{FF2B5EF4-FFF2-40B4-BE49-F238E27FC236}">
                <a16:creationId xmlns:a16="http://schemas.microsoft.com/office/drawing/2014/main" id="{EF0443E4-4854-19AB-E725-1F8005DE0E91}"/>
              </a:ext>
            </a:extLst>
          </p:cNvPr>
          <p:cNvSpPr txBox="1">
            <a:spLocks/>
          </p:cNvSpPr>
          <p:nvPr/>
        </p:nvSpPr>
        <p:spPr>
          <a:xfrm>
            <a:off x="8499839" y="5293860"/>
            <a:ext cx="2855278" cy="555962"/>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5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dirty="0"/>
              <a:t>满足不同教研活动需求</a:t>
            </a:r>
          </a:p>
        </p:txBody>
      </p:sp>
      <p:cxnSp>
        <p:nvCxnSpPr>
          <p:cNvPr id="40" name="连接符: 肘形 39">
            <a:extLst>
              <a:ext uri="{FF2B5EF4-FFF2-40B4-BE49-F238E27FC236}">
                <a16:creationId xmlns:a16="http://schemas.microsoft.com/office/drawing/2014/main" id="{F66C5A3D-FC22-FB03-9643-07C0F169D757}"/>
              </a:ext>
            </a:extLst>
          </p:cNvPr>
          <p:cNvCxnSpPr>
            <a:cxnSpLocks/>
            <a:stCxn id="11" idx="3"/>
          </p:cNvCxnSpPr>
          <p:nvPr/>
        </p:nvCxnSpPr>
        <p:spPr>
          <a:xfrm flipV="1">
            <a:off x="6051551" y="2201112"/>
            <a:ext cx="1633266" cy="1648415"/>
          </a:xfrm>
          <a:prstGeom prst="bentConnector3">
            <a:avLst>
              <a:gd name="adj1" fmla="val 50000"/>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9" name="连接符: 肘形 48">
            <a:extLst>
              <a:ext uri="{FF2B5EF4-FFF2-40B4-BE49-F238E27FC236}">
                <a16:creationId xmlns:a16="http://schemas.microsoft.com/office/drawing/2014/main" id="{A6B1E68E-5991-0AF5-B766-9CDD3E204104}"/>
              </a:ext>
            </a:extLst>
          </p:cNvPr>
          <p:cNvCxnSpPr>
            <a:cxnSpLocks/>
            <a:stCxn id="11" idx="3"/>
          </p:cNvCxnSpPr>
          <p:nvPr/>
        </p:nvCxnSpPr>
        <p:spPr>
          <a:xfrm>
            <a:off x="6051551" y="3849527"/>
            <a:ext cx="1633266" cy="1691050"/>
          </a:xfrm>
          <a:prstGeom prst="bentConnector3">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51" name="直接连接符 50">
            <a:extLst>
              <a:ext uri="{FF2B5EF4-FFF2-40B4-BE49-F238E27FC236}">
                <a16:creationId xmlns:a16="http://schemas.microsoft.com/office/drawing/2014/main" id="{9C541EC8-0C1E-353D-FF41-A8D4AC9423D9}"/>
              </a:ext>
            </a:extLst>
          </p:cNvPr>
          <p:cNvCxnSpPr>
            <a:cxnSpLocks/>
          </p:cNvCxnSpPr>
          <p:nvPr/>
        </p:nvCxnSpPr>
        <p:spPr>
          <a:xfrm>
            <a:off x="6051551" y="3845717"/>
            <a:ext cx="1639961" cy="515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819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left)">
                                      <p:cBhvr>
                                        <p:cTn id="42" dur="500"/>
                                        <p:tgtEl>
                                          <p:spTgt spid="4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left)">
                                      <p:cBhvr>
                                        <p:cTn id="46" dur="500"/>
                                        <p:tgtEl>
                                          <p:spTgt spid="3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2" grpId="0" animBg="1"/>
      <p:bldP spid="33" grpId="0" animBg="1"/>
      <p:bldP spid="34" grpId="0" animBg="1"/>
      <p:bldP spid="35" grpId="0"/>
      <p:bldP spid="36" grpId="0"/>
    </p:bldLst>
  </p:timing>
</p:sld>
</file>

<file path=ppt/theme/theme1.xml><?xml version="1.0" encoding="utf-8"?>
<a:theme xmlns:a="http://schemas.openxmlformats.org/drawingml/2006/main" name="Office 主题​​">
  <a:themeElements>
    <a:clrScheme name="蔚蓝6色">
      <a:dk1>
        <a:sysClr val="windowText" lastClr="000000"/>
      </a:dk1>
      <a:lt1>
        <a:sysClr val="window" lastClr="FFFFFF"/>
      </a:lt1>
      <a:dk2>
        <a:srgbClr val="0E2841"/>
      </a:dk2>
      <a:lt2>
        <a:srgbClr val="E8E8E8"/>
      </a:lt2>
      <a:accent1>
        <a:srgbClr val="004DBF"/>
      </a:accent1>
      <a:accent2>
        <a:srgbClr val="0089CC"/>
      </a:accent2>
      <a:accent3>
        <a:srgbClr val="CDDFE5"/>
      </a:accent3>
      <a:accent4>
        <a:srgbClr val="66FF66"/>
      </a:accent4>
      <a:accent5>
        <a:srgbClr val="D86078"/>
      </a:accent5>
      <a:accent6>
        <a:srgbClr val="0000FF"/>
      </a:accent6>
      <a:hlink>
        <a:srgbClr val="D86078"/>
      </a:hlink>
      <a:folHlink>
        <a:srgbClr val="CDDFE5"/>
      </a:folHlink>
    </a:clrScheme>
    <a:fontScheme name="悦宋+等线">
      <a:majorFont>
        <a:latin typeface="Times New Roman"/>
        <a:ea typeface="方正清刻本悦宋简体"/>
        <a:cs typeface=""/>
      </a:majorFont>
      <a:minorFont>
        <a:latin typeface="Times New Roman"/>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EA3C6F449E1C954F8E631DF62F6561C5" ma:contentTypeVersion="14" ma:contentTypeDescription="建立新的文件。" ma:contentTypeScope="" ma:versionID="52a308a5c333e05c59e9f7e8060690f5">
  <xsd:schema xmlns:xsd="http://www.w3.org/2001/XMLSchema" xmlns:xs="http://www.w3.org/2001/XMLSchema" xmlns:p="http://schemas.microsoft.com/office/2006/metadata/properties" xmlns:ns2="0bbb4b91-0ee2-4151-84b1-5b97fa409fe8" xmlns:ns3="8e1bf359-2b41-46a4-8b9b-3ece4fb97bbe" targetNamespace="http://schemas.microsoft.com/office/2006/metadata/properties" ma:root="true" ma:fieldsID="a29115ae61d4af068a4a7563c1e792aa" ns2:_="" ns3:_="">
    <xsd:import namespace="0bbb4b91-0ee2-4151-84b1-5b97fa409fe8"/>
    <xsd:import namespace="8e1bf359-2b41-46a4-8b9b-3ece4fb97bb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b4b91-0ee2-4151-84b1-5b97fa409f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影像標籤" ma:readOnly="false" ma:fieldId="{5cf76f15-5ced-4ddc-b409-7134ff3c332f}" ma:taxonomyMulti="true" ma:sspId="e4e264a9-5b14-4428-b4aa-7e2898a0ce9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1bf359-2b41-46a4-8b9b-3ece4fb97bb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c0ea1f8-702a-4b02-b20d-4f5b4019ce63}" ma:internalName="TaxCatchAll" ma:showField="CatchAllData" ma:web="8e1bf359-2b41-46a4-8b9b-3ece4fb97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1bf359-2b41-46a4-8b9b-3ece4fb97bbe" xsi:nil="true"/>
    <lcf76f155ced4ddcb4097134ff3c332f xmlns="0bbb4b91-0ee2-4151-84b1-5b97fa409fe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A13A79-6FCB-4BC1-81E9-C7655094A901}"/>
</file>

<file path=customXml/itemProps2.xml><?xml version="1.0" encoding="utf-8"?>
<ds:datastoreItem xmlns:ds="http://schemas.openxmlformats.org/officeDocument/2006/customXml" ds:itemID="{687F50EB-6C0A-48C9-A255-ABF23B947DDF}"/>
</file>

<file path=customXml/itemProps3.xml><?xml version="1.0" encoding="utf-8"?>
<ds:datastoreItem xmlns:ds="http://schemas.openxmlformats.org/officeDocument/2006/customXml" ds:itemID="{0D16A7E3-4428-418D-A69C-0406FBFA5E96}"/>
</file>

<file path=docProps/app.xml><?xml version="1.0" encoding="utf-8"?>
<Properties xmlns="http://schemas.openxmlformats.org/officeDocument/2006/extended-properties" xmlns:vt="http://schemas.openxmlformats.org/officeDocument/2006/docPropsVTypes">
  <TotalTime>696</TotalTime>
  <Words>1618</Words>
  <Application>Microsoft Office PowerPoint</Application>
  <PresentationFormat>宽屏</PresentationFormat>
  <Paragraphs>246</Paragraphs>
  <Slides>25</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25</vt:i4>
      </vt:variant>
    </vt:vector>
  </HeadingPairs>
  <TitlesOfParts>
    <vt:vector size="31" baseType="lpstr">
      <vt:lpstr>等线</vt:lpstr>
      <vt:lpstr>霞鹜文楷 GB</vt:lpstr>
      <vt:lpstr>Arial</vt:lpstr>
      <vt:lpstr>Times New Roman</vt:lpstr>
      <vt:lpstr>鸿雷板书简体-正式版</vt:lpstr>
      <vt:lpstr>Office 主题​​</vt:lpstr>
      <vt:lpstr>区域数字化听评课 “番禺模式”的构建与实践</vt:lpstr>
      <vt:lpstr>目 录</vt:lpstr>
      <vt:lpstr>传统之</vt:lpstr>
      <vt:lpstr>传统听评课模式的结构性矛盾</vt:lpstr>
      <vt:lpstr>破局之</vt:lpstr>
      <vt:lpstr>破解传统听评课现实困境的理念思路</vt:lpstr>
      <vt:lpstr>实践之</vt:lpstr>
      <vt:lpstr>标准引领</vt:lpstr>
      <vt:lpstr>平台支撑</vt:lpstr>
      <vt:lpstr>组织协同：创新教研协作组织</vt:lpstr>
      <vt:lpstr>组织协同：构建全域推广路径</vt:lpstr>
      <vt:lpstr>组织协同：构建全域推广路径</vt:lpstr>
      <vt:lpstr>场景驱动：主题教研创新——促进教研员数字化转型</vt:lpstr>
      <vt:lpstr>场景驱动：校本教研变革——推动教师专业发展</vt:lpstr>
      <vt:lpstr>数据治理</vt:lpstr>
      <vt:lpstr>空间创新：区域课堂AI循证示范教研空间</vt:lpstr>
      <vt:lpstr>创新之</vt:lpstr>
      <vt:lpstr>课堂评价信度提升</vt:lpstr>
      <vt:lpstr>教研效能多维提效</vt:lpstr>
      <vt:lpstr>教研效能多维提效</vt:lpstr>
      <vt:lpstr>教师素养能力发展</vt:lpstr>
      <vt:lpstr>区域教育均衡加速</vt:lpstr>
      <vt:lpstr>模式辐射效应扩大</vt:lpstr>
      <vt:lpstr>未来之</vt:lpstr>
      <vt:lpstr>一些思考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猫 熊</dc:creator>
  <cp:lastModifiedBy>猫 熊</cp:lastModifiedBy>
  <cp:revision>8</cp:revision>
  <dcterms:created xsi:type="dcterms:W3CDTF">2025-06-11T22:51:50Z</dcterms:created>
  <dcterms:modified xsi:type="dcterms:W3CDTF">2025-06-18T09:52:04Z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0x010100EA3C6F449E1C954F8E631DF62F6561C5</vt:lpwstr>
  </property>
  <property fmtid="{D5CDD505-2E9C-101B-9397-08002B2CF9AE}" pid="3" name="Order">
    <vt:lpwstr>498600.000000000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