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0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68580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6" name="Shape 2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5" name="Shape 22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 flipH="1">
            <a:off x="8246400" y="5661233"/>
            <a:ext cx="897599" cy="11967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/>
          <p:nvPr/>
        </p:nvSpPr>
        <p:spPr>
          <a:xfrm flipH="1">
            <a:off x="8246400" y="5661166"/>
            <a:ext cx="897599" cy="11967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90525" y="2425700"/>
            <a:ext cx="8222100" cy="1244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90525" y="3718840"/>
            <a:ext cx="8222100" cy="577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523541" y="6260830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zh-HK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bg>
      <p:bgPr>
        <a:solidFill>
          <a:schemeClr val="accent4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475500" y="1678033"/>
            <a:ext cx="8222100" cy="26180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475500" y="4406166"/>
            <a:ext cx="8222100" cy="1734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523541" y="6260830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zh-HK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solidFill>
          <a:schemeClr val="accent4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2" type="sldNum"/>
          </p:nvPr>
        </p:nvSpPr>
        <p:spPr>
          <a:xfrm>
            <a:off x="8523541" y="6260830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zh-HK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5" name="Shape 16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6" name="Shape 166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zh-HK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460950" y="2753800"/>
            <a:ext cx="8222100" cy="1350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SzPct val="100000"/>
              <a:defRPr sz="4200"/>
            </a:lvl1pPr>
            <a:lvl2pPr>
              <a:spcBef>
                <a:spcPts val="0"/>
              </a:spcBef>
              <a:buSzPct val="100000"/>
              <a:defRPr sz="4200"/>
            </a:lvl2pPr>
            <a:lvl3pPr>
              <a:spcBef>
                <a:spcPts val="0"/>
              </a:spcBef>
              <a:buSzPct val="100000"/>
              <a:defRPr sz="4200"/>
            </a:lvl3pPr>
            <a:lvl4pPr>
              <a:spcBef>
                <a:spcPts val="0"/>
              </a:spcBef>
              <a:buSzPct val="100000"/>
              <a:defRPr sz="4200"/>
            </a:lvl4pPr>
            <a:lvl5pPr>
              <a:spcBef>
                <a:spcPts val="0"/>
              </a:spcBef>
              <a:buSzPct val="100000"/>
              <a:defRPr sz="4200"/>
            </a:lvl5pPr>
            <a:lvl6pPr>
              <a:spcBef>
                <a:spcPts val="0"/>
              </a:spcBef>
              <a:buSzPct val="100000"/>
              <a:defRPr sz="4200"/>
            </a:lvl6pPr>
            <a:lvl7pPr>
              <a:spcBef>
                <a:spcPts val="0"/>
              </a:spcBef>
              <a:buSzPct val="100000"/>
              <a:defRPr sz="4200"/>
            </a:lvl7pPr>
            <a:lvl8pPr>
              <a:spcBef>
                <a:spcPts val="0"/>
              </a:spcBef>
              <a:buSzPct val="100000"/>
              <a:defRPr sz="4200"/>
            </a:lvl8pPr>
            <a:lvl9pPr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523541" y="6260830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zh-HK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 flipH="1" rot="10800000">
            <a:off x="0" y="2247899"/>
            <a:ext cx="9144000" cy="461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0" y="2248000"/>
            <a:ext cx="9144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471900" y="984966"/>
            <a:ext cx="8222100" cy="1023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471900" y="2558766"/>
            <a:ext cx="8222100" cy="36134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523541" y="6260830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zh-HK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 flipH="1" rot="10800000">
            <a:off x="0" y="2247899"/>
            <a:ext cx="9144000" cy="461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0" y="2248000"/>
            <a:ext cx="9144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 txBox="1"/>
          <p:nvPr>
            <p:ph type="title"/>
          </p:nvPr>
        </p:nvSpPr>
        <p:spPr>
          <a:xfrm>
            <a:off x="471900" y="984966"/>
            <a:ext cx="8222100" cy="1023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471900" y="2558767"/>
            <a:ext cx="3999899" cy="36134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694250" y="2558767"/>
            <a:ext cx="3999899" cy="36134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523541" y="6260830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zh-HK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 flipH="1" rot="10800000">
            <a:off x="0" y="875099"/>
            <a:ext cx="9144000" cy="598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0" y="875133"/>
            <a:ext cx="9144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 txBox="1"/>
          <p:nvPr>
            <p:ph type="title"/>
          </p:nvPr>
        </p:nvSpPr>
        <p:spPr>
          <a:xfrm>
            <a:off x="98250" y="21800"/>
            <a:ext cx="8826599" cy="8036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SzPct val="100000"/>
              <a:defRPr sz="1800"/>
            </a:lvl1pPr>
            <a:lvl2pPr>
              <a:spcBef>
                <a:spcPts val="0"/>
              </a:spcBef>
              <a:buSzPct val="100000"/>
              <a:defRPr sz="1800"/>
            </a:lvl2pPr>
            <a:lvl3pPr>
              <a:spcBef>
                <a:spcPts val="0"/>
              </a:spcBef>
              <a:buSzPct val="100000"/>
              <a:defRPr sz="1800"/>
            </a:lvl3pPr>
            <a:lvl4pPr>
              <a:spcBef>
                <a:spcPts val="0"/>
              </a:spcBef>
              <a:buSzPct val="100000"/>
              <a:defRPr sz="1800"/>
            </a:lvl4pPr>
            <a:lvl5pPr>
              <a:spcBef>
                <a:spcPts val="0"/>
              </a:spcBef>
              <a:buSzPct val="100000"/>
              <a:defRPr sz="1800"/>
            </a:lvl5pPr>
            <a:lvl6pPr>
              <a:spcBef>
                <a:spcPts val="0"/>
              </a:spcBef>
              <a:buSzPct val="100000"/>
              <a:defRPr sz="1800"/>
            </a:lvl6pPr>
            <a:lvl7pPr>
              <a:spcBef>
                <a:spcPts val="0"/>
              </a:spcBef>
              <a:buSzPct val="100000"/>
              <a:defRPr sz="1800"/>
            </a:lvl7pPr>
            <a:lvl8pPr>
              <a:spcBef>
                <a:spcPts val="0"/>
              </a:spcBef>
              <a:buSzPct val="100000"/>
              <a:defRPr sz="1800"/>
            </a:lvl8pPr>
            <a:lvl9pPr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523541" y="6260830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zh-HK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/>
        </p:nvSpPr>
        <p:spPr>
          <a:xfrm flipH="1" rot="10800000">
            <a:off x="3276600" y="33"/>
            <a:ext cx="58674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/>
          <p:nvPr/>
        </p:nvSpPr>
        <p:spPr>
          <a:xfrm rot="-5400000">
            <a:off x="-98100" y="3374699"/>
            <a:ext cx="6858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 txBox="1"/>
          <p:nvPr>
            <p:ph type="title"/>
          </p:nvPr>
        </p:nvSpPr>
        <p:spPr>
          <a:xfrm>
            <a:off x="226077" y="477066"/>
            <a:ext cx="2807999" cy="1271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226075" y="1954400"/>
            <a:ext cx="2807999" cy="4218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523541" y="6260830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zh-HK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490250" y="651000"/>
            <a:ext cx="6227100" cy="54542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SzPct val="100000"/>
              <a:defRPr sz="6000"/>
            </a:lvl1pPr>
            <a:lvl2pPr>
              <a:spcBef>
                <a:spcPts val="0"/>
              </a:spcBef>
              <a:buSzPct val="100000"/>
              <a:defRPr sz="6000"/>
            </a:lvl2pPr>
            <a:lvl3pPr>
              <a:spcBef>
                <a:spcPts val="0"/>
              </a:spcBef>
              <a:buSzPct val="100000"/>
              <a:defRPr sz="6000"/>
            </a:lvl3pPr>
            <a:lvl4pPr>
              <a:spcBef>
                <a:spcPts val="0"/>
              </a:spcBef>
              <a:buSzPct val="100000"/>
              <a:defRPr sz="6000"/>
            </a:lvl4pPr>
            <a:lvl5pPr>
              <a:spcBef>
                <a:spcPts val="0"/>
              </a:spcBef>
              <a:buSzPct val="100000"/>
              <a:defRPr sz="6000"/>
            </a:lvl5pPr>
            <a:lvl6pPr>
              <a:spcBef>
                <a:spcPts val="0"/>
              </a:spcBef>
              <a:buSzPct val="100000"/>
              <a:defRPr sz="6000"/>
            </a:lvl6pPr>
            <a:lvl7pPr>
              <a:spcBef>
                <a:spcPts val="0"/>
              </a:spcBef>
              <a:buSzPct val="100000"/>
              <a:defRPr sz="6000"/>
            </a:lvl7pPr>
            <a:lvl8pPr>
              <a:spcBef>
                <a:spcPts val="0"/>
              </a:spcBef>
              <a:buSzPct val="100000"/>
              <a:defRPr sz="6000"/>
            </a:lvl8pPr>
            <a:lvl9pPr>
              <a:spcBef>
                <a:spcPts val="0"/>
              </a:spcBef>
              <a:buSzPct val="100000"/>
              <a:defRPr sz="6000"/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523541" y="6260830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zh-HK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 flipH="1">
            <a:off x="0" y="0"/>
            <a:ext cx="457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" name="Shape 46"/>
          <p:cNvSpPr/>
          <p:nvPr/>
        </p:nvSpPr>
        <p:spPr>
          <a:xfrm rot="5400000">
            <a:off x="1089324" y="3375050"/>
            <a:ext cx="68571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" name="Shape 47"/>
          <p:cNvSpPr txBox="1"/>
          <p:nvPr>
            <p:ph type="title"/>
          </p:nvPr>
        </p:nvSpPr>
        <p:spPr>
          <a:xfrm>
            <a:off x="265500" y="1644233"/>
            <a:ext cx="4045199" cy="1976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subTitle"/>
          </p:nvPr>
        </p:nvSpPr>
        <p:spPr>
          <a:xfrm>
            <a:off x="265500" y="3705955"/>
            <a:ext cx="4045199" cy="1646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9" name="Shape 49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523541" y="6260830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zh-HK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/>
        </p:nvSpPr>
        <p:spPr>
          <a:xfrm flipH="1" rot="10800000">
            <a:off x="0" y="-100"/>
            <a:ext cx="9144000" cy="6261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/>
          <p:nvPr/>
        </p:nvSpPr>
        <p:spPr>
          <a:xfrm flipH="1" rot="10800000">
            <a:off x="0" y="6163733"/>
            <a:ext cx="9144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57150" y="6262433"/>
            <a:ext cx="8381999" cy="5955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523541" y="6260830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zh-HK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71900" y="984966"/>
            <a:ext cx="8222100" cy="1023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71900" y="2558766"/>
            <a:ext cx="8222100" cy="3613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523541" y="6260830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zh-HK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4E9FF"/>
            </a:gs>
            <a:gs pos="50000">
              <a:schemeClr val="lt1"/>
            </a:gs>
            <a:gs pos="100000">
              <a:srgbClr val="F4E9FF"/>
            </a:gs>
          </a:gsLst>
          <a:lin ang="13500032" scaled="0"/>
        </a:gra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b="0" baseline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b="0" baseline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b="0" baseline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b="0" baseline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b="0" baseline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b="0" baseline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marL="4800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b="0" baseline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marL="6629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b="0" baseline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0" name="Shape 160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1" name="Shape 16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2" name="Shape 162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baseline="0" i="0" lang="zh-HK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4.png"/><Relationship Id="rId4" Type="http://schemas.openxmlformats.org/officeDocument/2006/relationships/image" Target="../media/image0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jpg"/><Relationship Id="rId4" Type="http://schemas.openxmlformats.org/officeDocument/2006/relationships/image" Target="../media/image0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jpg"/><Relationship Id="rId4" Type="http://schemas.openxmlformats.org/officeDocument/2006/relationships/image" Target="../media/image05.jpg"/><Relationship Id="rId5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1.jpg"/><Relationship Id="rId4" Type="http://schemas.openxmlformats.org/officeDocument/2006/relationships/image" Target="../media/image0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Relationship Id="rId4" Type="http://schemas.openxmlformats.org/officeDocument/2006/relationships/image" Target="../media/image12.jpg"/><Relationship Id="rId5" Type="http://schemas.openxmlformats.org/officeDocument/2006/relationships/image" Target="../media/image09.jpg"/><Relationship Id="rId6" Type="http://schemas.openxmlformats.org/officeDocument/2006/relationships/image" Target="../media/image15.jpg"/><Relationship Id="rId7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ctrTitle"/>
          </p:nvPr>
        </p:nvSpPr>
        <p:spPr>
          <a:xfrm>
            <a:off x="390525" y="1152266"/>
            <a:ext cx="8222100" cy="1244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HK" sz="6000"/>
              <a:t>基本乘法</a:t>
            </a:r>
          </a:p>
        </p:txBody>
      </p:sp>
      <p:sp>
        <p:nvSpPr>
          <p:cNvPr id="64" name="Shape 64"/>
          <p:cNvSpPr txBox="1"/>
          <p:nvPr>
            <p:ph idx="1" type="subTitle"/>
          </p:nvPr>
        </p:nvSpPr>
        <p:spPr>
          <a:xfrm>
            <a:off x="460950" y="5022907"/>
            <a:ext cx="8222100" cy="577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zh-HK" sz="3200"/>
              <a:t>沙田崇真學校    余耀忠老師</a:t>
            </a:r>
          </a:p>
        </p:txBody>
      </p:sp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500" y="1533016"/>
            <a:ext cx="3619500" cy="271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950" y="3565175"/>
            <a:ext cx="2233689" cy="2908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2CC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/>
        </p:nvSpPr>
        <p:spPr>
          <a:xfrm>
            <a:off x="190500" y="406400"/>
            <a:ext cx="8830500" cy="8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baseline="0" i="0" lang="zh-HK" sz="3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蛋卷的售價是 21 元༌曲奇餅的售價是蛋卷的 3 倍。曲奇餅的售價是多少元 </a:t>
            </a:r>
            <a:r>
              <a:rPr lang="zh-HK" sz="3000"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660400" y="1673225"/>
            <a:ext cx="3645000" cy="4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baseline="0" i="0" lang="zh-HK" sz="2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曲奇餅的售價是</a:t>
            </a:r>
            <a:r>
              <a:rPr lang="zh-HK" sz="2600">
                <a:latin typeface="Times New Roman"/>
                <a:ea typeface="Times New Roman"/>
                <a:cs typeface="Times New Roman"/>
                <a:sym typeface="Times New Roman"/>
              </a:rPr>
              <a:t> :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1003300" y="2168525"/>
            <a:ext cx="3124199" cy="4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baseline="0" i="0" lang="zh-HK" sz="2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 </a:t>
            </a:r>
            <a:r>
              <a:rPr b="1" baseline="0" i="0" lang="zh-HK" sz="2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×</a:t>
            </a:r>
            <a:r>
              <a:rPr b="0" baseline="0" i="0" lang="zh-HK" sz="2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</a:t>
            </a:r>
          </a:p>
        </p:txBody>
      </p:sp>
      <p:pic>
        <p:nvPicPr>
          <p:cNvPr id="230" name="Shape 2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5025" y="4498950"/>
            <a:ext cx="3576000" cy="20471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1" name="Shape 231"/>
          <p:cNvGrpSpPr/>
          <p:nvPr/>
        </p:nvGrpSpPr>
        <p:grpSpPr>
          <a:xfrm>
            <a:off x="3965201" y="5653645"/>
            <a:ext cx="1975350" cy="1008982"/>
            <a:chOff x="7772400" y="1238250"/>
            <a:chExt cx="1204482" cy="495351"/>
          </a:xfrm>
        </p:grpSpPr>
        <p:sp>
          <p:nvSpPr>
            <p:cNvPr id="232" name="Shape 232"/>
            <p:cNvSpPr/>
            <p:nvPr/>
          </p:nvSpPr>
          <p:spPr>
            <a:xfrm>
              <a:off x="8610600" y="1238250"/>
              <a:ext cx="260400" cy="292200"/>
            </a:xfrm>
            <a:custGeom>
              <a:pathLst>
                <a:path extrusionOk="0" h="120000" w="120000">
                  <a:moveTo>
                    <a:pt x="0" y="120000"/>
                  </a:moveTo>
                  <a:lnTo>
                    <a:pt x="120000" y="120000"/>
                  </a:lnTo>
                  <a:lnTo>
                    <a:pt x="87804" y="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3" name="Shape 233"/>
            <p:cNvSpPr/>
            <p:nvPr/>
          </p:nvSpPr>
          <p:spPr>
            <a:xfrm>
              <a:off x="7772400" y="1250950"/>
              <a:ext cx="1028700" cy="393600"/>
            </a:xfrm>
            <a:prstGeom prst="parallelogram">
              <a:avLst>
                <a:gd fmla="val 3900" name="adj"/>
              </a:avLst>
            </a:prstGeom>
            <a:gradFill>
              <a:gsLst>
                <a:gs pos="0">
                  <a:srgbClr val="B4ECB4"/>
                </a:gs>
                <a:gs pos="100000">
                  <a:srgbClr val="5DD75D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4" name="Shape 234"/>
            <p:cNvSpPr txBox="1"/>
            <p:nvPr/>
          </p:nvSpPr>
          <p:spPr>
            <a:xfrm>
              <a:off x="7910082" y="1244601"/>
              <a:ext cx="1066799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r>
                <a:rPr b="0" baseline="0" i="0" lang="zh-HK" sz="4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$21</a:t>
              </a:r>
            </a:p>
          </p:txBody>
        </p:sp>
      </p:grpSp>
      <p:grpSp>
        <p:nvGrpSpPr>
          <p:cNvPr id="235" name="Shape 235"/>
          <p:cNvGrpSpPr/>
          <p:nvPr/>
        </p:nvGrpSpPr>
        <p:grpSpPr>
          <a:xfrm>
            <a:off x="723900" y="2765425"/>
            <a:ext cx="2514599" cy="489000"/>
            <a:chOff x="812800" y="4311650"/>
            <a:chExt cx="2514599" cy="489000"/>
          </a:xfrm>
        </p:grpSpPr>
        <p:sp>
          <p:nvSpPr>
            <p:cNvPr id="236" name="Shape 236"/>
            <p:cNvSpPr txBox="1"/>
            <p:nvPr/>
          </p:nvSpPr>
          <p:spPr>
            <a:xfrm>
              <a:off x="812800" y="4311650"/>
              <a:ext cx="2514599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r>
                <a:rPr b="1" baseline="0" i="0" lang="zh-HK" sz="2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=</a:t>
              </a:r>
              <a:r>
                <a:rPr b="0" baseline="0" i="0" lang="zh-HK" sz="2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        (元)</a:t>
              </a:r>
            </a:p>
          </p:txBody>
        </p:sp>
        <p:sp>
          <p:nvSpPr>
            <p:cNvPr id="237" name="Shape 237"/>
            <p:cNvSpPr/>
            <p:nvPr/>
          </p:nvSpPr>
          <p:spPr>
            <a:xfrm>
              <a:off x="1206500" y="4324350"/>
              <a:ext cx="671400" cy="468300"/>
            </a:xfrm>
            <a:prstGeom prst="rect">
              <a:avLst/>
            </a:prstGeom>
            <a:solidFill>
              <a:srgbClr val="FFFFFF"/>
            </a:solidFill>
            <a:ln cap="flat" cmpd="sng" w="12700">
              <a:solidFill>
                <a:srgbClr val="0000FF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38" name="Shape 238"/>
          <p:cNvGrpSpPr/>
          <p:nvPr/>
        </p:nvGrpSpPr>
        <p:grpSpPr>
          <a:xfrm>
            <a:off x="2667000" y="2200275"/>
            <a:ext cx="1524000" cy="1382700"/>
            <a:chOff x="2667000" y="1971675"/>
            <a:chExt cx="1524000" cy="1382700"/>
          </a:xfrm>
        </p:grpSpPr>
        <p:sp>
          <p:nvSpPr>
            <p:cNvPr id="239" name="Shape 239"/>
            <p:cNvSpPr txBox="1"/>
            <p:nvPr/>
          </p:nvSpPr>
          <p:spPr>
            <a:xfrm>
              <a:off x="3048000" y="1971675"/>
              <a:ext cx="1066799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r>
                <a:rPr b="0" baseline="0" i="0" lang="zh-HK" sz="2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2  1</a:t>
              </a:r>
            </a:p>
          </p:txBody>
        </p:sp>
        <p:sp>
          <p:nvSpPr>
            <p:cNvPr id="240" name="Shape 240"/>
            <p:cNvSpPr txBox="1"/>
            <p:nvPr/>
          </p:nvSpPr>
          <p:spPr>
            <a:xfrm>
              <a:off x="2667000" y="2352675"/>
              <a:ext cx="14478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r>
                <a:rPr b="1" baseline="0" i="0" lang="zh-HK" sz="2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×</a:t>
              </a:r>
              <a:r>
                <a:rPr b="0" baseline="0" i="0" lang="zh-HK" sz="2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   3</a:t>
              </a:r>
            </a:p>
          </p:txBody>
        </p:sp>
        <p:cxnSp>
          <p:nvCxnSpPr>
            <p:cNvPr id="241" name="Shape 241"/>
            <p:cNvCxnSpPr/>
            <p:nvPr/>
          </p:nvCxnSpPr>
          <p:spPr>
            <a:xfrm>
              <a:off x="3048000" y="2809875"/>
              <a:ext cx="1143000" cy="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miter/>
              <a:headEnd len="med" w="med" type="none"/>
              <a:tailEnd len="med" w="med" type="none"/>
            </a:ln>
          </p:spPr>
        </p:cxnSp>
        <p:sp>
          <p:nvSpPr>
            <p:cNvPr id="242" name="Shape 242"/>
            <p:cNvSpPr/>
            <p:nvPr/>
          </p:nvSpPr>
          <p:spPr>
            <a:xfrm>
              <a:off x="3429000" y="2886075"/>
              <a:ext cx="671400" cy="468300"/>
            </a:xfrm>
            <a:prstGeom prst="rect">
              <a:avLst/>
            </a:prstGeom>
            <a:solidFill>
              <a:srgbClr val="FFFFFF"/>
            </a:solidFill>
            <a:ln cap="flat" cmpd="sng" w="12700">
              <a:solidFill>
                <a:srgbClr val="0000FF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43" name="Shape 243"/>
          <p:cNvGrpSpPr/>
          <p:nvPr/>
        </p:nvGrpSpPr>
        <p:grpSpPr>
          <a:xfrm>
            <a:off x="6248400" y="2273300"/>
            <a:ext cx="2438399" cy="2552699"/>
            <a:chOff x="6248400" y="2273300"/>
            <a:chExt cx="2438399" cy="2552699"/>
          </a:xfrm>
        </p:grpSpPr>
        <p:grpSp>
          <p:nvGrpSpPr>
            <p:cNvPr id="244" name="Shape 244"/>
            <p:cNvGrpSpPr/>
            <p:nvPr/>
          </p:nvGrpSpPr>
          <p:grpSpPr>
            <a:xfrm>
              <a:off x="6248400" y="2273300"/>
              <a:ext cx="2438399" cy="2552699"/>
              <a:chOff x="6248400" y="2044700"/>
              <a:chExt cx="2438399" cy="2552699"/>
            </a:xfrm>
          </p:grpSpPr>
          <p:pic>
            <p:nvPicPr>
              <p:cNvPr id="245" name="Shape 245"/>
              <p:cNvPicPr preferRelativeResize="0"/>
              <p:nvPr/>
            </p:nvPicPr>
            <p:blipFill/>
            <p:spPr>
              <a:xfrm>
                <a:off x="6248400" y="2044700"/>
                <a:ext cx="2438399" cy="255269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</p:pic>
          <p:sp>
            <p:nvSpPr>
              <p:cNvPr id="246" name="Shape 246"/>
              <p:cNvSpPr txBox="1"/>
              <p:nvPr/>
            </p:nvSpPr>
            <p:spPr>
              <a:xfrm flipH="1">
                <a:off x="6440461" y="2578100"/>
                <a:ext cx="1882800" cy="48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25000"/>
                  <a:buFont typeface="Times New Roman"/>
                  <a:buNone/>
                </a:pPr>
                <a:r>
                  <a:rPr b="1" baseline="0" i="0" lang="zh-HK" sz="24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b="1" baseline="0" i="0" lang="zh-HK" sz="26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×</a:t>
                </a:r>
                <a:r>
                  <a:rPr b="0" baseline="0" i="0" lang="zh-HK" sz="26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      3</a:t>
                </a:r>
              </a:p>
            </p:txBody>
          </p:sp>
          <p:sp>
            <p:nvSpPr>
              <p:cNvPr id="247" name="Shape 247"/>
              <p:cNvSpPr txBox="1"/>
              <p:nvPr/>
            </p:nvSpPr>
            <p:spPr>
              <a:xfrm flipH="1">
                <a:off x="6369161" y="2209800"/>
                <a:ext cx="1585799" cy="48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25000"/>
                  <a:buFont typeface="Times New Roman"/>
                  <a:buNone/>
                </a:pPr>
                <a:r>
                  <a:rPr b="0" baseline="0" i="0" lang="zh-HK" sz="26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     2   1</a:t>
                </a:r>
              </a:p>
            </p:txBody>
          </p:sp>
          <p:cxnSp>
            <p:nvCxnSpPr>
              <p:cNvPr id="248" name="Shape 248"/>
              <p:cNvCxnSpPr/>
              <p:nvPr/>
            </p:nvCxnSpPr>
            <p:spPr>
              <a:xfrm rot="10800000">
                <a:off x="6529499" y="3048000"/>
                <a:ext cx="1128599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miter/>
                <a:headEnd len="med" w="med" type="none"/>
                <a:tailEnd len="med" w="med" type="none"/>
              </a:ln>
            </p:spPr>
          </p:cxnSp>
        </p:grpSp>
        <p:sp>
          <p:nvSpPr>
            <p:cNvPr id="249" name="Shape 249"/>
            <p:cNvSpPr txBox="1"/>
            <p:nvPr/>
          </p:nvSpPr>
          <p:spPr>
            <a:xfrm>
              <a:off x="6813550" y="3225800"/>
              <a:ext cx="838199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r>
                <a:rPr b="0" baseline="0" i="0" lang="zh-HK" sz="2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</a:p>
          </p:txBody>
        </p:sp>
        <p:sp>
          <p:nvSpPr>
            <p:cNvPr id="250" name="Shape 250"/>
            <p:cNvSpPr txBox="1"/>
            <p:nvPr/>
          </p:nvSpPr>
          <p:spPr>
            <a:xfrm>
              <a:off x="6280150" y="3581400"/>
              <a:ext cx="1371599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C2F0"/>
                </a:buClr>
                <a:buSzPct val="25000"/>
                <a:buFont typeface="Times New Roman"/>
                <a:buNone/>
              </a:pPr>
              <a:r>
                <a:rPr b="1" baseline="0" i="0" lang="zh-HK" sz="2600" u="none" cap="none" strike="noStrike">
                  <a:solidFill>
                    <a:srgbClr val="00C2F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+</a:t>
              </a:r>
              <a:r>
                <a:rPr b="0" baseline="0" i="0" lang="zh-HK" sz="2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6   0</a:t>
              </a:r>
            </a:p>
          </p:txBody>
        </p:sp>
        <p:cxnSp>
          <p:nvCxnSpPr>
            <p:cNvPr id="251" name="Shape 251"/>
            <p:cNvCxnSpPr/>
            <p:nvPr/>
          </p:nvCxnSpPr>
          <p:spPr>
            <a:xfrm rot="10800000">
              <a:off x="6516599" y="4038600"/>
              <a:ext cx="1141499" cy="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miter/>
              <a:headEnd len="med" w="med" type="none"/>
              <a:tailEnd len="med" w="med" type="none"/>
            </a:ln>
          </p:spPr>
        </p:cxnSp>
        <p:sp>
          <p:nvSpPr>
            <p:cNvPr id="252" name="Shape 252"/>
            <p:cNvSpPr/>
            <p:nvPr/>
          </p:nvSpPr>
          <p:spPr>
            <a:xfrm flipH="1">
              <a:off x="7618396" y="3349625"/>
              <a:ext cx="1066799" cy="288899"/>
            </a:xfrm>
            <a:prstGeom prst="homePlate">
              <a:avLst>
                <a:gd fmla="val 50000" name="adj"/>
              </a:avLst>
            </a:prstGeom>
            <a:solidFill>
              <a:srgbClr val="83FF83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r>
                <a:rPr b="0" baseline="0" i="0" lang="zh-HK" sz="19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 </a:t>
              </a:r>
              <a:r>
                <a:rPr b="1" baseline="0" i="0" lang="zh-HK" sz="19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×</a:t>
              </a:r>
              <a:r>
                <a:rPr b="0" baseline="0" i="0" lang="zh-HK" sz="19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3</a:t>
              </a:r>
            </a:p>
          </p:txBody>
        </p:sp>
        <p:sp>
          <p:nvSpPr>
            <p:cNvPr id="253" name="Shape 253"/>
            <p:cNvSpPr/>
            <p:nvPr/>
          </p:nvSpPr>
          <p:spPr>
            <a:xfrm flipH="1">
              <a:off x="7618395" y="3698875"/>
              <a:ext cx="1066799" cy="288899"/>
            </a:xfrm>
            <a:prstGeom prst="homePlate">
              <a:avLst>
                <a:gd fmla="val 50000" name="adj"/>
              </a:avLst>
            </a:prstGeom>
            <a:solidFill>
              <a:srgbClr val="FFCC99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r>
                <a:rPr b="0" baseline="0" i="0" lang="zh-HK" sz="19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20 </a:t>
              </a:r>
              <a:r>
                <a:rPr b="1" baseline="0" i="0" lang="zh-HK" sz="19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×</a:t>
              </a:r>
              <a:r>
                <a:rPr b="0" baseline="0" i="0" lang="zh-HK" sz="19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3</a:t>
              </a:r>
            </a:p>
          </p:txBody>
        </p:sp>
        <p:sp>
          <p:nvSpPr>
            <p:cNvPr id="254" name="Shape 254"/>
            <p:cNvSpPr/>
            <p:nvPr/>
          </p:nvSpPr>
          <p:spPr>
            <a:xfrm>
              <a:off x="6731000" y="4114800"/>
              <a:ext cx="874799" cy="468300"/>
            </a:xfrm>
            <a:prstGeom prst="rect">
              <a:avLst/>
            </a:prstGeom>
            <a:solidFill>
              <a:srgbClr val="FFFFFF"/>
            </a:solidFill>
            <a:ln cap="flat" cmpd="sng" w="12700">
              <a:solidFill>
                <a:srgbClr val="0000FF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55" name="Shape 255"/>
          <p:cNvGrpSpPr/>
          <p:nvPr/>
        </p:nvGrpSpPr>
        <p:grpSpPr>
          <a:xfrm>
            <a:off x="4394200" y="1943100"/>
            <a:ext cx="2082799" cy="2184300"/>
            <a:chOff x="4394200" y="1714500"/>
            <a:chExt cx="2082799" cy="2184300"/>
          </a:xfrm>
        </p:grpSpPr>
        <p:sp>
          <p:nvSpPr>
            <p:cNvPr id="256" name="Shape 256"/>
            <p:cNvSpPr/>
            <p:nvPr/>
          </p:nvSpPr>
          <p:spPr>
            <a:xfrm>
              <a:off x="4394200" y="1714500"/>
              <a:ext cx="1701900" cy="218430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57" name="Shape 257"/>
            <p:cNvGrpSpPr/>
            <p:nvPr/>
          </p:nvGrpSpPr>
          <p:grpSpPr>
            <a:xfrm>
              <a:off x="4648200" y="1806575"/>
              <a:ext cx="1828799" cy="2003400"/>
              <a:chOff x="4800600" y="1524000"/>
              <a:chExt cx="1828799" cy="2003400"/>
            </a:xfrm>
          </p:grpSpPr>
          <p:pic>
            <p:nvPicPr>
              <p:cNvPr id="258" name="Shape 258"/>
              <p:cNvPicPr preferRelativeResize="0"/>
              <p:nvPr/>
            </p:nvPicPr>
            <p:blipFill/>
            <p:spPr>
              <a:xfrm>
                <a:off x="4800600" y="1524000"/>
                <a:ext cx="1233599" cy="2003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</p:pic>
          <p:grpSp>
            <p:nvGrpSpPr>
              <p:cNvPr id="259" name="Shape 259"/>
              <p:cNvGrpSpPr/>
              <p:nvPr/>
            </p:nvGrpSpPr>
            <p:grpSpPr>
              <a:xfrm>
                <a:off x="4813300" y="3098800"/>
                <a:ext cx="1816099" cy="398399"/>
                <a:chOff x="4813300" y="3098800"/>
                <a:chExt cx="1816099" cy="398399"/>
              </a:xfrm>
            </p:grpSpPr>
            <p:sp>
              <p:nvSpPr>
                <p:cNvPr id="260" name="Shape 260"/>
                <p:cNvSpPr/>
                <p:nvPr/>
              </p:nvSpPr>
              <p:spPr>
                <a:xfrm>
                  <a:off x="4832350" y="3098800"/>
                  <a:ext cx="584100" cy="398399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808080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baseline="0" i="0" sz="24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61" name="Shape 261"/>
                <p:cNvSpPr/>
                <p:nvPr/>
              </p:nvSpPr>
              <p:spPr>
                <a:xfrm>
                  <a:off x="5410200" y="3098800"/>
                  <a:ext cx="584100" cy="398399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808080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baseline="0" i="0" sz="24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62" name="Shape 262"/>
                <p:cNvSpPr txBox="1"/>
                <p:nvPr/>
              </p:nvSpPr>
              <p:spPr>
                <a:xfrm>
                  <a:off x="5410200" y="3128961"/>
                  <a:ext cx="1219199" cy="3365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33"/>
                    </a:buClr>
                    <a:buSzPct val="25000"/>
                    <a:buFont typeface="Times New Roman"/>
                    <a:buNone/>
                  </a:pPr>
                  <a:r>
                    <a:rPr b="1" baseline="0" i="0" lang="zh-HK" sz="1600" u="none" cap="none" strike="noStrike">
                      <a:solidFill>
                        <a:srgbClr val="333333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個位</a:t>
                  </a:r>
                </a:p>
              </p:txBody>
            </p:sp>
            <p:sp>
              <p:nvSpPr>
                <p:cNvPr id="263" name="Shape 263"/>
                <p:cNvSpPr txBox="1"/>
                <p:nvPr/>
              </p:nvSpPr>
              <p:spPr>
                <a:xfrm>
                  <a:off x="4813300" y="3128961"/>
                  <a:ext cx="1219199" cy="3365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33"/>
                    </a:buClr>
                    <a:buSzPct val="25000"/>
                    <a:buFont typeface="Times New Roman"/>
                    <a:buNone/>
                  </a:pPr>
                  <a:r>
                    <a:rPr b="1" baseline="0" i="0" lang="zh-HK" sz="1600" u="none" cap="none" strike="noStrike">
                      <a:solidFill>
                        <a:srgbClr val="333333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十位</a:t>
                  </a:r>
                </a:p>
              </p:txBody>
            </p:sp>
          </p:grpSp>
        </p:grpSp>
      </p:grp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99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Shape 2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100" y="322750"/>
            <a:ext cx="3258299" cy="226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9" name="Shape 269"/>
          <p:cNvGrpSpPr/>
          <p:nvPr/>
        </p:nvGrpSpPr>
        <p:grpSpPr>
          <a:xfrm>
            <a:off x="2629021" y="1531512"/>
            <a:ext cx="3299853" cy="1057732"/>
            <a:chOff x="6908800" y="3352800"/>
            <a:chExt cx="2006600" cy="533399"/>
          </a:xfrm>
        </p:grpSpPr>
        <p:sp>
          <p:nvSpPr>
            <p:cNvPr id="270" name="Shape 270"/>
            <p:cNvSpPr/>
            <p:nvPr/>
          </p:nvSpPr>
          <p:spPr>
            <a:xfrm>
              <a:off x="6908800" y="3352800"/>
              <a:ext cx="1447800" cy="533399"/>
            </a:xfrm>
            <a:prstGeom prst="parallelogram">
              <a:avLst>
                <a:gd fmla="val 2631" name="adj"/>
              </a:avLst>
            </a:prstGeom>
            <a:gradFill>
              <a:gsLst>
                <a:gs pos="0">
                  <a:srgbClr val="BFFFBF"/>
                </a:gs>
                <a:gs pos="100000">
                  <a:srgbClr val="7AD47A"/>
                </a:gs>
              </a:gsLst>
              <a:lin ang="5400012" scaled="0"/>
            </a:gradFill>
            <a:ln cap="flat" cmpd="sng" w="12700">
              <a:solidFill>
                <a:srgbClr val="74D274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1" name="Shape 271"/>
            <p:cNvSpPr txBox="1"/>
            <p:nvPr/>
          </p:nvSpPr>
          <p:spPr>
            <a:xfrm>
              <a:off x="7086600" y="3365500"/>
              <a:ext cx="18288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r>
                <a:rPr b="0" baseline="0" i="0" lang="zh-HK" sz="45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$ 45.00</a:t>
              </a:r>
            </a:p>
          </p:txBody>
        </p:sp>
        <p:sp>
          <p:nvSpPr>
            <p:cNvPr id="272" name="Shape 272"/>
            <p:cNvSpPr/>
            <p:nvPr/>
          </p:nvSpPr>
          <p:spPr>
            <a:xfrm>
              <a:off x="8216900" y="3352800"/>
              <a:ext cx="260400" cy="406499"/>
            </a:xfrm>
            <a:custGeom>
              <a:pathLst>
                <a:path extrusionOk="0" h="120000" w="120000">
                  <a:moveTo>
                    <a:pt x="0" y="120000"/>
                  </a:moveTo>
                  <a:lnTo>
                    <a:pt x="120000" y="120000"/>
                  </a:lnTo>
                  <a:lnTo>
                    <a:pt x="64390" y="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36A436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73" name="Shape 273"/>
          <p:cNvSpPr txBox="1"/>
          <p:nvPr/>
        </p:nvSpPr>
        <p:spPr>
          <a:xfrm>
            <a:off x="0" y="3941900"/>
            <a:ext cx="9803699" cy="1578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HK" sz="4000">
                <a:latin typeface="Times New Roman"/>
                <a:ea typeface="Times New Roman"/>
                <a:cs typeface="Times New Roman"/>
                <a:sym typeface="Times New Roman"/>
              </a:rPr>
              <a:t>聖誕彩球每盒有16 個。6 盒共有多少個？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rtl="0">
              <a:spcBef>
                <a:spcPts val="0"/>
              </a:spcBef>
              <a:buNone/>
            </a:pPr>
            <a:r>
              <a:rPr lang="zh-HK" sz="4000">
                <a:latin typeface="Times New Roman"/>
                <a:ea typeface="Times New Roman"/>
                <a:cs typeface="Times New Roman"/>
                <a:sym typeface="Times New Roman"/>
              </a:rPr>
              <a:t>聖誕彩球每盒售 45 元，</a:t>
            </a:r>
            <a:r>
              <a:rPr lang="zh-HK" sz="4000" u="sng">
                <a:latin typeface="Times New Roman"/>
                <a:ea typeface="Times New Roman"/>
                <a:cs typeface="Times New Roman"/>
                <a:sym typeface="Times New Roman"/>
              </a:rPr>
              <a:t>李</a:t>
            </a:r>
            <a:r>
              <a:rPr lang="zh-HK" sz="4000">
                <a:latin typeface="Times New Roman"/>
                <a:ea typeface="Times New Roman"/>
                <a:cs typeface="Times New Roman"/>
                <a:sym typeface="Times New Roman"/>
              </a:rPr>
              <a:t>先生買了 5 盒</a:t>
            </a:r>
          </a:p>
          <a:p>
            <a:pPr lvl="0" rtl="0">
              <a:spcBef>
                <a:spcPts val="0"/>
              </a:spcBef>
              <a:buNone/>
            </a:pPr>
            <a:r>
              <a:rPr lang="zh-HK" sz="4000">
                <a:latin typeface="Times New Roman"/>
                <a:ea typeface="Times New Roman"/>
                <a:cs typeface="Times New Roman"/>
                <a:sym typeface="Times New Roman"/>
              </a:rPr>
              <a:t>，應付多少元？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zh-HK" sz="3600"/>
              <a:t>請在平板電腦內列式(直式作答)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238700" y="-1461725"/>
            <a:ext cx="6227100" cy="5454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HK" sz="9600"/>
              <a:t>小測試</a:t>
            </a:r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0925" y="2471225"/>
            <a:ext cx="5391275" cy="414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99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Shape 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325" y="246500"/>
            <a:ext cx="3878100" cy="1146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37350" y="1392800"/>
            <a:ext cx="5554800" cy="29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/>
          <p:nvPr/>
        </p:nvSpPr>
        <p:spPr>
          <a:xfrm>
            <a:off x="280400" y="3858000"/>
            <a:ext cx="8623199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HK" sz="3600">
                <a:latin typeface="Times New Roman"/>
                <a:ea typeface="Times New Roman"/>
                <a:cs typeface="Times New Roman"/>
                <a:sym typeface="Times New Roman"/>
              </a:rPr>
              <a:t>每年的聖誕節，聖誕老人總要預備很多禮物派發給小朋友們。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99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7750" y="324899"/>
            <a:ext cx="7804199" cy="24897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619200" y="3142850"/>
            <a:ext cx="7505400" cy="3396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zh-HK" sz="3600"/>
              <a:t>根據上圖玩具車數量，哪個才是正確的表示方法？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>
              <a:spcBef>
                <a:spcPts val="0"/>
              </a:spcBef>
              <a:buNone/>
            </a:pPr>
            <a:r>
              <a:rPr lang="zh-HK" sz="3000"/>
              <a:t>A.  3 的 4倍</a:t>
            </a:r>
          </a:p>
          <a:p>
            <a:pPr rtl="0">
              <a:spcBef>
                <a:spcPts val="0"/>
              </a:spcBef>
              <a:buNone/>
            </a:pPr>
            <a:r>
              <a:rPr lang="zh-HK" sz="3000"/>
              <a:t>B.  4 的 3倍</a:t>
            </a:r>
          </a:p>
          <a:p>
            <a:pPr rtl="0">
              <a:spcBef>
                <a:spcPts val="0"/>
              </a:spcBef>
              <a:buNone/>
            </a:pPr>
            <a:r>
              <a:rPr lang="zh-HK" sz="3000"/>
              <a:t>C.  3 + 3 + 3 + 3</a:t>
            </a:r>
          </a:p>
          <a:p>
            <a:pPr>
              <a:spcBef>
                <a:spcPts val="0"/>
              </a:spcBef>
              <a:buNone/>
            </a:pPr>
            <a:r>
              <a:rPr lang="zh-HK" sz="3000"/>
              <a:t>D.  2 的 6倍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99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1270" y="2201554"/>
            <a:ext cx="1890899" cy="173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 rotWithShape="1">
          <a:blip r:embed="rId4">
            <a:alphaModFix/>
          </a:blip>
          <a:srcRect b="0" l="0" r="33497" t="0"/>
          <a:stretch/>
        </p:blipFill>
        <p:spPr>
          <a:xfrm>
            <a:off x="264800" y="310525"/>
            <a:ext cx="4066799" cy="245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06699" y="566601"/>
            <a:ext cx="1876799" cy="206459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119675" y="3327259"/>
            <a:ext cx="7155899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HK" sz="3600"/>
              <a:t>上圖玩皮球的小朋友共有多少人？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/>
          </a:p>
          <a:p>
            <a:pPr lvl="0" rtl="0">
              <a:spcBef>
                <a:spcPts val="0"/>
              </a:spcBef>
              <a:buNone/>
            </a:pPr>
            <a:r>
              <a:rPr lang="zh-HK" sz="3600"/>
              <a:t>請在平板電腦內列式(直式作答)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99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8693" y="934554"/>
            <a:ext cx="4954499" cy="127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0825" y="215075"/>
            <a:ext cx="2862899" cy="248669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/>
        </p:nvSpPr>
        <p:spPr>
          <a:xfrm>
            <a:off x="612125" y="2844950"/>
            <a:ext cx="8093999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HK" sz="4000">
                <a:latin typeface="Times New Roman"/>
                <a:ea typeface="Times New Roman"/>
                <a:cs typeface="Times New Roman"/>
                <a:sym typeface="Times New Roman"/>
              </a:rPr>
              <a:t>3 隻空碟子上共有西餅多少件</a:t>
            </a:r>
            <a:r>
              <a:rPr lang="zh-HK" sz="4000"/>
              <a:t>？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4000"/>
          </a:p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zh-HK" sz="3600"/>
              <a:t>請在平板電腦內列式(直式作答)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Shape 105"/>
          <p:cNvGrpSpPr/>
          <p:nvPr/>
        </p:nvGrpSpPr>
        <p:grpSpPr>
          <a:xfrm>
            <a:off x="250425" y="231800"/>
            <a:ext cx="8919975" cy="3792674"/>
            <a:chOff x="250425" y="231800"/>
            <a:chExt cx="8919975" cy="3792674"/>
          </a:xfrm>
        </p:grpSpPr>
        <p:pic>
          <p:nvPicPr>
            <p:cNvPr id="106" name="Shape 10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025250" y="231800"/>
              <a:ext cx="5486399" cy="2230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Shape 10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50425" y="231800"/>
              <a:ext cx="2604299" cy="9387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8" name="Shape 108"/>
            <p:cNvGrpSpPr/>
            <p:nvPr/>
          </p:nvGrpSpPr>
          <p:grpSpPr>
            <a:xfrm>
              <a:off x="2618787" y="2462300"/>
              <a:ext cx="2997199" cy="1466999"/>
              <a:chOff x="2527300" y="165100"/>
              <a:chExt cx="2997199" cy="1466999"/>
            </a:xfrm>
          </p:grpSpPr>
          <p:pic>
            <p:nvPicPr>
              <p:cNvPr id="109" name="Shape 109"/>
              <p:cNvPicPr preferRelativeResize="0"/>
              <p:nvPr/>
            </p:nvPicPr>
            <p:blipFill/>
            <p:spPr>
              <a:xfrm>
                <a:off x="2527300" y="165100"/>
                <a:ext cx="2971799" cy="146699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</p:pic>
          <p:sp>
            <p:nvSpPr>
              <p:cNvPr id="110" name="Shape 110"/>
              <p:cNvSpPr txBox="1"/>
              <p:nvPr/>
            </p:nvSpPr>
            <p:spPr>
              <a:xfrm>
                <a:off x="3314700" y="431800"/>
                <a:ext cx="2209799" cy="45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25000"/>
                  <a:buFont typeface="Times New Roman"/>
                  <a:buNone/>
                </a:pPr>
                <a:r>
                  <a:rPr b="0" baseline="0" i="0" lang="zh-HK" sz="24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每包售</a:t>
                </a:r>
                <a:r>
                  <a:rPr b="0" baseline="0" i="0" lang="zh-HK" sz="12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b="0" baseline="0" i="0" lang="zh-HK" sz="24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r>
                  <a:rPr b="0" baseline="0" i="0" lang="zh-HK" sz="12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b="0" baseline="0" i="0" lang="zh-HK" sz="24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元。</a:t>
                </a:r>
              </a:p>
            </p:txBody>
          </p:sp>
          <p:pic>
            <p:nvPicPr>
              <p:cNvPr id="111" name="Shape 111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2832100" y="466725"/>
                <a:ext cx="545999" cy="465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12" name="Shape 112"/>
            <p:cNvGrpSpPr/>
            <p:nvPr/>
          </p:nvGrpSpPr>
          <p:grpSpPr>
            <a:xfrm>
              <a:off x="5611224" y="2643275"/>
              <a:ext cx="3306900" cy="1381199"/>
              <a:chOff x="5519737" y="346075"/>
              <a:chExt cx="3306900" cy="1381199"/>
            </a:xfrm>
          </p:grpSpPr>
          <p:pic>
            <p:nvPicPr>
              <p:cNvPr id="113" name="Shape 113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5519737" y="346075"/>
                <a:ext cx="3306900" cy="1381199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14" name="Shape 114"/>
              <p:cNvGrpSpPr/>
              <p:nvPr/>
            </p:nvGrpSpPr>
            <p:grpSpPr>
              <a:xfrm>
                <a:off x="5751512" y="469900"/>
                <a:ext cx="2706687" cy="482662"/>
                <a:chOff x="5751512" y="469900"/>
                <a:chExt cx="2706687" cy="482662"/>
              </a:xfrm>
            </p:grpSpPr>
            <p:sp>
              <p:nvSpPr>
                <p:cNvPr id="115" name="Shape 115"/>
                <p:cNvSpPr txBox="1"/>
                <p:nvPr/>
              </p:nvSpPr>
              <p:spPr>
                <a:xfrm>
                  <a:off x="6248400" y="469900"/>
                  <a:ext cx="2209799" cy="45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ct val="25000"/>
                    <a:buFont typeface="Times New Roman"/>
                    <a:buNone/>
                  </a:pPr>
                  <a:r>
                    <a:rPr b="0" baseline="0" i="0" lang="zh-HK" sz="2400" u="none" cap="none" strike="noStrike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每包售</a:t>
                  </a:r>
                  <a:r>
                    <a:rPr b="0" baseline="0" i="0" lang="zh-HK" sz="1200" u="none" cap="none" strike="noStrike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 </a:t>
                  </a:r>
                  <a:r>
                    <a:rPr b="0" baseline="0" i="0" lang="zh-HK" sz="2400" u="none" cap="none" strike="noStrike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10</a:t>
                  </a:r>
                  <a:r>
                    <a:rPr b="0" baseline="0" i="0" lang="zh-HK" sz="1200" u="none" cap="none" strike="noStrike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 </a:t>
                  </a:r>
                  <a:r>
                    <a:rPr b="0" baseline="0" i="0" lang="zh-HK" sz="2400" u="none" cap="none" strike="noStrike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元。</a:t>
                  </a:r>
                </a:p>
              </p:txBody>
            </p:sp>
            <p:pic>
              <p:nvPicPr>
                <p:cNvPr id="116" name="Shape 116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 b="0" l="0" r="0" t="0"/>
                <a:stretch/>
              </p:blipFill>
              <p:spPr>
                <a:xfrm>
                  <a:off x="5751512" y="588962"/>
                  <a:ext cx="547800" cy="3636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sp>
          <p:nvSpPr>
            <p:cNvPr id="117" name="Shape 117"/>
            <p:cNvSpPr txBox="1"/>
            <p:nvPr/>
          </p:nvSpPr>
          <p:spPr>
            <a:xfrm>
              <a:off x="2758550" y="3257325"/>
              <a:ext cx="28956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r>
                <a:rPr b="0" baseline="0" i="0" lang="zh-HK" sz="2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買</a:t>
              </a:r>
              <a:r>
                <a:rPr b="0" baseline="0" i="0" lang="zh-HK" sz="12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b="0" baseline="0" i="0" lang="zh-HK" sz="2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r>
                <a:rPr b="0" baseline="0" i="0" lang="zh-HK" sz="12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b="0" baseline="0" i="0" lang="zh-HK" sz="2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包，需付</a:t>
              </a:r>
              <a:r>
                <a:rPr b="0" baseline="0" i="0" lang="zh-HK" sz="12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b="0" baseline="0" i="0" lang="zh-HK" sz="2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r>
                <a:rPr b="0" baseline="0" i="0" lang="zh-HK" sz="12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b="0" baseline="0" i="0" lang="zh-HK" sz="2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元。</a:t>
              </a:r>
            </a:p>
          </p:txBody>
        </p:sp>
        <p:sp>
          <p:nvSpPr>
            <p:cNvPr id="118" name="Shape 118"/>
            <p:cNvSpPr txBox="1"/>
            <p:nvPr/>
          </p:nvSpPr>
          <p:spPr>
            <a:xfrm>
              <a:off x="5684700" y="3200400"/>
              <a:ext cx="34857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r>
                <a:rPr b="0" baseline="0" i="0" lang="zh-HK" sz="2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我買</a:t>
              </a:r>
              <a:r>
                <a:rPr b="0" baseline="0" i="0" lang="zh-HK" sz="12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b="0" baseline="0" i="0" lang="zh-HK" sz="2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r>
                <a:rPr b="0" baseline="0" i="0" lang="zh-HK" sz="12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b="0" baseline="0" i="0" lang="zh-HK" sz="2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包，需付</a:t>
              </a:r>
              <a:r>
                <a:rPr b="0" baseline="0" i="0" lang="zh-HK" sz="12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b="0" baseline="0" i="0" lang="zh-HK" sz="2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20</a:t>
              </a:r>
              <a:r>
                <a:rPr b="0" baseline="0" i="0" lang="zh-HK" sz="12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b="0" baseline="0" i="0" lang="zh-HK" sz="2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元。</a:t>
              </a:r>
            </a:p>
          </p:txBody>
        </p:sp>
      </p:grpSp>
      <p:grpSp>
        <p:nvGrpSpPr>
          <p:cNvPr id="119" name="Shape 119"/>
          <p:cNvGrpSpPr/>
          <p:nvPr/>
        </p:nvGrpSpPr>
        <p:grpSpPr>
          <a:xfrm>
            <a:off x="1998975" y="4024475"/>
            <a:ext cx="6337300" cy="1904999"/>
            <a:chOff x="1998975" y="4024475"/>
            <a:chExt cx="6337300" cy="1904999"/>
          </a:xfrm>
        </p:grpSpPr>
        <p:grpSp>
          <p:nvGrpSpPr>
            <p:cNvPr id="120" name="Shape 120"/>
            <p:cNvGrpSpPr/>
            <p:nvPr/>
          </p:nvGrpSpPr>
          <p:grpSpPr>
            <a:xfrm>
              <a:off x="1998975" y="4049875"/>
              <a:ext cx="2133599" cy="1803300"/>
              <a:chOff x="2082800" y="3530600"/>
              <a:chExt cx="2133599" cy="1803300"/>
            </a:xfrm>
          </p:grpSpPr>
          <p:sp>
            <p:nvSpPr>
              <p:cNvPr id="121" name="Shape 121"/>
              <p:cNvSpPr/>
              <p:nvPr/>
            </p:nvSpPr>
            <p:spPr>
              <a:xfrm>
                <a:off x="2082800" y="3530600"/>
                <a:ext cx="2133599" cy="1803300"/>
              </a:xfrm>
              <a:prstGeom prst="cloudCallout">
                <a:avLst>
                  <a:gd fmla="val 15123" name="adj1"/>
                  <a:gd fmla="val 10382" name="adj2"/>
                </a:avLst>
              </a:prstGeom>
              <a:solidFill>
                <a:srgbClr val="7AD47A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2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2" name="Shape 122"/>
              <p:cNvSpPr txBox="1"/>
              <p:nvPr/>
            </p:nvSpPr>
            <p:spPr>
              <a:xfrm>
                <a:off x="2438400" y="3594100"/>
                <a:ext cx="1524000" cy="48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25000"/>
                  <a:buFont typeface="Times New Roman"/>
                  <a:buNone/>
                </a:pPr>
                <a:r>
                  <a:rPr b="0" baseline="0" i="0" lang="zh-HK" sz="26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 </a:t>
                </a:r>
                <a:r>
                  <a:rPr b="1" baseline="0" i="0" lang="zh-HK" sz="26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×</a:t>
                </a:r>
                <a:r>
                  <a:rPr b="0" baseline="0" i="0" lang="zh-HK" sz="26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2 </a:t>
                </a:r>
                <a:r>
                  <a:rPr b="1" baseline="0" i="0" lang="zh-HK" sz="26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=</a:t>
                </a:r>
                <a:r>
                  <a:rPr b="0" baseline="0" i="0" lang="zh-HK" sz="26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2</a:t>
                </a:r>
              </a:p>
            </p:txBody>
          </p:sp>
        </p:grpSp>
        <p:sp>
          <p:nvSpPr>
            <p:cNvPr id="123" name="Shape 123"/>
            <p:cNvSpPr txBox="1"/>
            <p:nvPr/>
          </p:nvSpPr>
          <p:spPr>
            <a:xfrm>
              <a:off x="2354575" y="4484850"/>
              <a:ext cx="1524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r>
                <a:rPr b="0" baseline="0" i="0" lang="zh-HK" sz="2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 </a:t>
              </a:r>
              <a:r>
                <a:rPr b="1" baseline="0" i="0" lang="zh-HK" sz="2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×</a:t>
              </a:r>
              <a:r>
                <a:rPr b="0" baseline="0" i="0" lang="zh-HK" sz="2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2 </a:t>
              </a:r>
              <a:r>
                <a:rPr b="1" baseline="0" i="0" lang="zh-HK" sz="2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=</a:t>
              </a:r>
              <a:r>
                <a:rPr b="0" baseline="0" i="0" lang="zh-HK" sz="2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4</a:t>
              </a:r>
            </a:p>
          </p:txBody>
        </p:sp>
        <p:sp>
          <p:nvSpPr>
            <p:cNvPr id="124" name="Shape 124"/>
            <p:cNvSpPr txBox="1"/>
            <p:nvPr/>
          </p:nvSpPr>
          <p:spPr>
            <a:xfrm>
              <a:off x="2354575" y="4854737"/>
              <a:ext cx="1524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r>
                <a:rPr b="0" baseline="0" i="0" lang="zh-HK" sz="2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 </a:t>
              </a:r>
              <a:r>
                <a:rPr b="1" baseline="0" i="0" lang="zh-HK" sz="2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×</a:t>
              </a:r>
              <a:r>
                <a:rPr b="0" baseline="0" i="0" lang="zh-HK" sz="2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2 </a:t>
              </a:r>
              <a:r>
                <a:rPr b="1" baseline="0" i="0" lang="zh-HK" sz="2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=</a:t>
              </a:r>
              <a:r>
                <a:rPr b="0" baseline="0" i="0" lang="zh-HK" sz="2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6</a:t>
              </a:r>
            </a:p>
          </p:txBody>
        </p:sp>
        <p:sp>
          <p:nvSpPr>
            <p:cNvPr id="125" name="Shape 125"/>
            <p:cNvSpPr txBox="1"/>
            <p:nvPr/>
          </p:nvSpPr>
          <p:spPr>
            <a:xfrm>
              <a:off x="2354575" y="5224625"/>
              <a:ext cx="1524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r>
                <a:rPr b="0" baseline="0" i="0" lang="zh-HK" sz="2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 </a:t>
              </a:r>
              <a:r>
                <a:rPr b="1" baseline="0" i="0" lang="zh-HK" sz="2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×</a:t>
              </a:r>
              <a:r>
                <a:rPr b="0" baseline="0" i="0" lang="zh-HK" sz="2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2 </a:t>
              </a:r>
              <a:r>
                <a:rPr b="1" baseline="0" i="0" lang="zh-HK" sz="2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=</a:t>
              </a:r>
              <a:r>
                <a:rPr b="0" baseline="0" i="0" lang="zh-HK" sz="2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8</a:t>
              </a:r>
            </a:p>
          </p:txBody>
        </p:sp>
        <p:grpSp>
          <p:nvGrpSpPr>
            <p:cNvPr id="126" name="Shape 126"/>
            <p:cNvGrpSpPr/>
            <p:nvPr/>
          </p:nvGrpSpPr>
          <p:grpSpPr>
            <a:xfrm>
              <a:off x="5631175" y="4024475"/>
              <a:ext cx="2705100" cy="1904999"/>
              <a:chOff x="5715000" y="3505200"/>
              <a:chExt cx="2705100" cy="1904999"/>
            </a:xfrm>
          </p:grpSpPr>
          <p:sp>
            <p:nvSpPr>
              <p:cNvPr id="127" name="Shape 127"/>
              <p:cNvSpPr/>
              <p:nvPr/>
            </p:nvSpPr>
            <p:spPr>
              <a:xfrm>
                <a:off x="5715000" y="3505200"/>
                <a:ext cx="2438399" cy="1904999"/>
              </a:xfrm>
              <a:prstGeom prst="cloudCallout">
                <a:avLst>
                  <a:gd fmla="val 13458" name="adj1"/>
                  <a:gd fmla="val 9828" name="adj2"/>
                </a:avLst>
              </a:prstGeom>
              <a:solidFill>
                <a:srgbClr val="FFC58B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2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8" name="Shape 128"/>
              <p:cNvSpPr txBox="1"/>
              <p:nvPr/>
            </p:nvSpPr>
            <p:spPr>
              <a:xfrm>
                <a:off x="6057900" y="3594100"/>
                <a:ext cx="2362200" cy="48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25000"/>
                  <a:buFont typeface="Times New Roman"/>
                  <a:buNone/>
                </a:pPr>
                <a:r>
                  <a:rPr b="0" baseline="0" i="0" lang="zh-HK" sz="26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10 </a:t>
                </a:r>
                <a:r>
                  <a:rPr b="1" baseline="0" i="0" lang="zh-HK" sz="26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×</a:t>
                </a:r>
                <a:r>
                  <a:rPr b="0" baseline="0" i="0" lang="zh-HK" sz="26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2 </a:t>
                </a:r>
                <a:r>
                  <a:rPr b="1" baseline="0" i="0" lang="zh-HK" sz="26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=</a:t>
                </a:r>
                <a:r>
                  <a:rPr b="0" baseline="0" i="0" lang="zh-HK" sz="26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20</a:t>
                </a:r>
              </a:p>
            </p:txBody>
          </p:sp>
        </p:grpSp>
        <p:sp>
          <p:nvSpPr>
            <p:cNvPr id="129" name="Shape 129"/>
            <p:cNvSpPr txBox="1"/>
            <p:nvPr/>
          </p:nvSpPr>
          <p:spPr>
            <a:xfrm>
              <a:off x="5974075" y="4484850"/>
              <a:ext cx="2209799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r>
                <a:rPr b="0" baseline="0" i="0" lang="zh-HK" sz="2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20 </a:t>
              </a:r>
              <a:r>
                <a:rPr b="1" baseline="0" i="0" lang="zh-HK" sz="2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×</a:t>
              </a:r>
              <a:r>
                <a:rPr b="0" baseline="0" i="0" lang="zh-HK" sz="2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2 </a:t>
              </a:r>
              <a:r>
                <a:rPr b="1" baseline="0" i="0" lang="zh-HK" sz="2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=</a:t>
              </a:r>
              <a:r>
                <a:rPr b="0" baseline="0" i="0" lang="zh-HK" sz="2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40</a:t>
              </a:r>
            </a:p>
          </p:txBody>
        </p:sp>
        <p:sp>
          <p:nvSpPr>
            <p:cNvPr id="130" name="Shape 130"/>
            <p:cNvSpPr txBox="1"/>
            <p:nvPr/>
          </p:nvSpPr>
          <p:spPr>
            <a:xfrm>
              <a:off x="5974075" y="4854737"/>
              <a:ext cx="2209799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r>
                <a:rPr b="0" baseline="0" i="0" lang="zh-HK" sz="2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30 </a:t>
              </a:r>
              <a:r>
                <a:rPr b="1" baseline="0" i="0" lang="zh-HK" sz="2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×</a:t>
              </a:r>
              <a:r>
                <a:rPr b="0" baseline="0" i="0" lang="zh-HK" sz="2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2 </a:t>
              </a:r>
              <a:r>
                <a:rPr b="1" baseline="0" i="0" lang="zh-HK" sz="2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=</a:t>
              </a:r>
              <a:r>
                <a:rPr b="0" baseline="0" i="0" lang="zh-HK" sz="2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60</a:t>
              </a:r>
            </a:p>
          </p:txBody>
        </p:sp>
        <p:sp>
          <p:nvSpPr>
            <p:cNvPr id="131" name="Shape 131"/>
            <p:cNvSpPr txBox="1"/>
            <p:nvPr/>
          </p:nvSpPr>
          <p:spPr>
            <a:xfrm>
              <a:off x="5974075" y="5224625"/>
              <a:ext cx="2209799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r>
                <a:rPr b="0" baseline="0" i="0" lang="zh-HK" sz="2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40 </a:t>
              </a:r>
              <a:r>
                <a:rPr b="1" baseline="0" i="0" lang="zh-HK" sz="2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×</a:t>
              </a:r>
              <a:r>
                <a:rPr b="0" baseline="0" i="0" lang="zh-HK" sz="2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2 </a:t>
              </a:r>
              <a:r>
                <a:rPr b="1" baseline="0" i="0" lang="zh-HK" sz="2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=</a:t>
              </a:r>
              <a:r>
                <a:rPr b="0" baseline="0" i="0" lang="zh-HK" sz="2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80</a:t>
              </a:r>
            </a:p>
          </p:txBody>
        </p:sp>
      </p:grpSp>
      <p:sp>
        <p:nvSpPr>
          <p:cNvPr id="132" name="Shape 132"/>
          <p:cNvSpPr txBox="1"/>
          <p:nvPr/>
        </p:nvSpPr>
        <p:spPr>
          <a:xfrm>
            <a:off x="356625" y="6173975"/>
            <a:ext cx="5714999" cy="4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baseline="0" i="0" lang="zh-HK" sz="2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看看以上的算式，你發現什麼？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Shape 137"/>
          <p:cNvGrpSpPr/>
          <p:nvPr/>
        </p:nvGrpSpPr>
        <p:grpSpPr>
          <a:xfrm>
            <a:off x="2224525" y="385875"/>
            <a:ext cx="6337300" cy="1904999"/>
            <a:chOff x="1998975" y="4024475"/>
            <a:chExt cx="6337300" cy="1904999"/>
          </a:xfrm>
        </p:grpSpPr>
        <p:grpSp>
          <p:nvGrpSpPr>
            <p:cNvPr id="138" name="Shape 138"/>
            <p:cNvGrpSpPr/>
            <p:nvPr/>
          </p:nvGrpSpPr>
          <p:grpSpPr>
            <a:xfrm>
              <a:off x="1998975" y="4049875"/>
              <a:ext cx="2133599" cy="1803300"/>
              <a:chOff x="2082800" y="3530600"/>
              <a:chExt cx="2133599" cy="1803300"/>
            </a:xfrm>
          </p:grpSpPr>
          <p:sp>
            <p:nvSpPr>
              <p:cNvPr id="139" name="Shape 139"/>
              <p:cNvSpPr/>
              <p:nvPr/>
            </p:nvSpPr>
            <p:spPr>
              <a:xfrm>
                <a:off x="2082800" y="3530600"/>
                <a:ext cx="2133599" cy="1803300"/>
              </a:xfrm>
              <a:prstGeom prst="cloudCallout">
                <a:avLst>
                  <a:gd fmla="val 15123" name="adj1"/>
                  <a:gd fmla="val 10382" name="adj2"/>
                </a:avLst>
              </a:prstGeom>
              <a:solidFill>
                <a:srgbClr val="7AD47A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2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0" name="Shape 140"/>
              <p:cNvSpPr txBox="1"/>
              <p:nvPr/>
            </p:nvSpPr>
            <p:spPr>
              <a:xfrm>
                <a:off x="2438400" y="3594100"/>
                <a:ext cx="1524000" cy="48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25000"/>
                  <a:buFont typeface="Times New Roman"/>
                  <a:buNone/>
                </a:pPr>
                <a:r>
                  <a:rPr b="0" baseline="0" i="0" lang="zh-HK" sz="26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 </a:t>
                </a:r>
                <a:r>
                  <a:rPr b="1" baseline="0" i="0" lang="zh-HK" sz="26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×</a:t>
                </a:r>
                <a:r>
                  <a:rPr b="0" baseline="0" i="0" lang="zh-HK" sz="26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2 </a:t>
                </a:r>
                <a:r>
                  <a:rPr b="1" baseline="0" i="0" lang="zh-HK" sz="26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=</a:t>
                </a:r>
                <a:r>
                  <a:rPr b="0" baseline="0" i="0" lang="zh-HK" sz="26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2</a:t>
                </a:r>
              </a:p>
            </p:txBody>
          </p:sp>
        </p:grpSp>
        <p:sp>
          <p:nvSpPr>
            <p:cNvPr id="141" name="Shape 141"/>
            <p:cNvSpPr txBox="1"/>
            <p:nvPr/>
          </p:nvSpPr>
          <p:spPr>
            <a:xfrm>
              <a:off x="2354575" y="4484850"/>
              <a:ext cx="1524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r>
                <a:rPr b="0" baseline="0" i="0" lang="zh-HK" sz="2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 </a:t>
              </a:r>
              <a:r>
                <a:rPr b="1" baseline="0" i="0" lang="zh-HK" sz="2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×</a:t>
              </a:r>
              <a:r>
                <a:rPr b="0" baseline="0" i="0" lang="zh-HK" sz="2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2 </a:t>
              </a:r>
              <a:r>
                <a:rPr b="1" baseline="0" i="0" lang="zh-HK" sz="2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=</a:t>
              </a:r>
              <a:r>
                <a:rPr b="0" baseline="0" i="0" lang="zh-HK" sz="2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4</a:t>
              </a:r>
            </a:p>
          </p:txBody>
        </p:sp>
        <p:sp>
          <p:nvSpPr>
            <p:cNvPr id="142" name="Shape 142"/>
            <p:cNvSpPr txBox="1"/>
            <p:nvPr/>
          </p:nvSpPr>
          <p:spPr>
            <a:xfrm>
              <a:off x="2354575" y="4854737"/>
              <a:ext cx="1524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r>
                <a:rPr b="0" baseline="0" i="0" lang="zh-HK" sz="2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 </a:t>
              </a:r>
              <a:r>
                <a:rPr b="1" baseline="0" i="0" lang="zh-HK" sz="2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×</a:t>
              </a:r>
              <a:r>
                <a:rPr b="0" baseline="0" i="0" lang="zh-HK" sz="2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2 </a:t>
              </a:r>
              <a:r>
                <a:rPr b="1" baseline="0" i="0" lang="zh-HK" sz="2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=</a:t>
              </a:r>
              <a:r>
                <a:rPr b="0" baseline="0" i="0" lang="zh-HK" sz="2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6</a:t>
              </a:r>
            </a:p>
          </p:txBody>
        </p:sp>
        <p:sp>
          <p:nvSpPr>
            <p:cNvPr id="143" name="Shape 143"/>
            <p:cNvSpPr txBox="1"/>
            <p:nvPr/>
          </p:nvSpPr>
          <p:spPr>
            <a:xfrm>
              <a:off x="2354575" y="5224625"/>
              <a:ext cx="1524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r>
                <a:rPr b="0" baseline="0" i="0" lang="zh-HK" sz="2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 </a:t>
              </a:r>
              <a:r>
                <a:rPr b="1" baseline="0" i="0" lang="zh-HK" sz="2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×</a:t>
              </a:r>
              <a:r>
                <a:rPr b="0" baseline="0" i="0" lang="zh-HK" sz="2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2 </a:t>
              </a:r>
              <a:r>
                <a:rPr b="1" baseline="0" i="0" lang="zh-HK" sz="2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=</a:t>
              </a:r>
              <a:r>
                <a:rPr b="0" baseline="0" i="0" lang="zh-HK" sz="2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8</a:t>
              </a:r>
            </a:p>
          </p:txBody>
        </p:sp>
        <p:grpSp>
          <p:nvGrpSpPr>
            <p:cNvPr id="144" name="Shape 144"/>
            <p:cNvGrpSpPr/>
            <p:nvPr/>
          </p:nvGrpSpPr>
          <p:grpSpPr>
            <a:xfrm>
              <a:off x="5631175" y="4024475"/>
              <a:ext cx="2705100" cy="1904999"/>
              <a:chOff x="5715000" y="3505200"/>
              <a:chExt cx="2705100" cy="1904999"/>
            </a:xfrm>
          </p:grpSpPr>
          <p:sp>
            <p:nvSpPr>
              <p:cNvPr id="145" name="Shape 145"/>
              <p:cNvSpPr/>
              <p:nvPr/>
            </p:nvSpPr>
            <p:spPr>
              <a:xfrm>
                <a:off x="5715000" y="3505200"/>
                <a:ext cx="2438399" cy="1904999"/>
              </a:xfrm>
              <a:prstGeom prst="cloudCallout">
                <a:avLst>
                  <a:gd fmla="val 13458" name="adj1"/>
                  <a:gd fmla="val 9828" name="adj2"/>
                </a:avLst>
              </a:prstGeom>
              <a:solidFill>
                <a:srgbClr val="FFC58B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2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6" name="Shape 146"/>
              <p:cNvSpPr txBox="1"/>
              <p:nvPr/>
            </p:nvSpPr>
            <p:spPr>
              <a:xfrm>
                <a:off x="6057900" y="3594100"/>
                <a:ext cx="2362200" cy="48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25000"/>
                  <a:buFont typeface="Times New Roman"/>
                  <a:buNone/>
                </a:pPr>
                <a:r>
                  <a:rPr b="0" baseline="0" i="0" lang="zh-HK" sz="26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10 </a:t>
                </a:r>
                <a:r>
                  <a:rPr b="1" baseline="0" i="0" lang="zh-HK" sz="26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×</a:t>
                </a:r>
                <a:r>
                  <a:rPr b="0" baseline="0" i="0" lang="zh-HK" sz="26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2 </a:t>
                </a:r>
                <a:r>
                  <a:rPr b="1" baseline="0" i="0" lang="zh-HK" sz="26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=</a:t>
                </a:r>
                <a:r>
                  <a:rPr b="0" baseline="0" i="0" lang="zh-HK" sz="26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20</a:t>
                </a:r>
              </a:p>
            </p:txBody>
          </p:sp>
        </p:grpSp>
        <p:sp>
          <p:nvSpPr>
            <p:cNvPr id="147" name="Shape 147"/>
            <p:cNvSpPr txBox="1"/>
            <p:nvPr/>
          </p:nvSpPr>
          <p:spPr>
            <a:xfrm>
              <a:off x="5974075" y="4484850"/>
              <a:ext cx="2209799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r>
                <a:rPr b="0" baseline="0" i="0" lang="zh-HK" sz="2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20 </a:t>
              </a:r>
              <a:r>
                <a:rPr b="1" baseline="0" i="0" lang="zh-HK" sz="2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×</a:t>
              </a:r>
              <a:r>
                <a:rPr b="0" baseline="0" i="0" lang="zh-HK" sz="2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2 </a:t>
              </a:r>
              <a:r>
                <a:rPr b="1" baseline="0" i="0" lang="zh-HK" sz="2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=</a:t>
              </a:r>
              <a:r>
                <a:rPr b="0" baseline="0" i="0" lang="zh-HK" sz="2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40</a:t>
              </a:r>
            </a:p>
          </p:txBody>
        </p:sp>
        <p:sp>
          <p:nvSpPr>
            <p:cNvPr id="148" name="Shape 148"/>
            <p:cNvSpPr txBox="1"/>
            <p:nvPr/>
          </p:nvSpPr>
          <p:spPr>
            <a:xfrm>
              <a:off x="5974075" y="4854737"/>
              <a:ext cx="2209799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r>
                <a:rPr b="0" baseline="0" i="0" lang="zh-HK" sz="2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30 </a:t>
              </a:r>
              <a:r>
                <a:rPr b="1" baseline="0" i="0" lang="zh-HK" sz="2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×</a:t>
              </a:r>
              <a:r>
                <a:rPr b="0" baseline="0" i="0" lang="zh-HK" sz="2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2 </a:t>
              </a:r>
              <a:r>
                <a:rPr b="1" baseline="0" i="0" lang="zh-HK" sz="2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=</a:t>
              </a:r>
              <a:r>
                <a:rPr b="0" baseline="0" i="0" lang="zh-HK" sz="2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60</a:t>
              </a:r>
            </a:p>
          </p:txBody>
        </p:sp>
        <p:sp>
          <p:nvSpPr>
            <p:cNvPr id="149" name="Shape 149"/>
            <p:cNvSpPr txBox="1"/>
            <p:nvPr/>
          </p:nvSpPr>
          <p:spPr>
            <a:xfrm>
              <a:off x="5974075" y="5224625"/>
              <a:ext cx="2209799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r>
                <a:rPr b="0" baseline="0" i="0" lang="zh-HK" sz="2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40 </a:t>
              </a:r>
              <a:r>
                <a:rPr b="1" baseline="0" i="0" lang="zh-HK" sz="2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×</a:t>
              </a:r>
              <a:r>
                <a:rPr b="0" baseline="0" i="0" lang="zh-HK" sz="2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2 </a:t>
              </a:r>
              <a:r>
                <a:rPr b="1" baseline="0" i="0" lang="zh-HK" sz="2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=</a:t>
              </a:r>
              <a:r>
                <a:rPr b="0" baseline="0" i="0" lang="zh-HK" sz="2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80</a:t>
              </a:r>
            </a:p>
          </p:txBody>
        </p:sp>
      </p:grpSp>
      <p:sp>
        <p:nvSpPr>
          <p:cNvPr id="150" name="Shape 150"/>
          <p:cNvSpPr txBox="1"/>
          <p:nvPr/>
        </p:nvSpPr>
        <p:spPr>
          <a:xfrm>
            <a:off x="582175" y="2535375"/>
            <a:ext cx="5714999" cy="4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baseline="0" i="0" lang="zh-HK" sz="2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看看以上的算式，你發現什麼？</a:t>
            </a:r>
          </a:p>
        </p:txBody>
      </p:sp>
      <p:grpSp>
        <p:nvGrpSpPr>
          <p:cNvPr id="151" name="Shape 151"/>
          <p:cNvGrpSpPr/>
          <p:nvPr/>
        </p:nvGrpSpPr>
        <p:grpSpPr>
          <a:xfrm>
            <a:off x="83825" y="3604950"/>
            <a:ext cx="9144000" cy="2414775"/>
            <a:chOff x="139200" y="2548575"/>
            <a:chExt cx="9144000" cy="2414775"/>
          </a:xfrm>
        </p:grpSpPr>
        <p:sp>
          <p:nvSpPr>
            <p:cNvPr id="152" name="Shape 152"/>
            <p:cNvSpPr txBox="1"/>
            <p:nvPr/>
          </p:nvSpPr>
          <p:spPr>
            <a:xfrm>
              <a:off x="139200" y="3666450"/>
              <a:ext cx="9144000" cy="129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25000"/>
                <a:buFont typeface="Times New Roman"/>
                <a:buNone/>
              </a:pPr>
              <a:r>
                <a:rPr b="0" baseline="0" i="0" lang="zh-HK" sz="3600" u="none" cap="none" strike="noStrik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當被乘數倍大 10 倍，而乘數不變，積也會同時倍大 10 倍。</a:t>
              </a:r>
            </a:p>
          </p:txBody>
        </p:sp>
        <p:sp>
          <p:nvSpPr>
            <p:cNvPr id="153" name="Shape 153"/>
            <p:cNvSpPr txBox="1"/>
            <p:nvPr/>
          </p:nvSpPr>
          <p:spPr>
            <a:xfrm>
              <a:off x="139200" y="2548575"/>
              <a:ext cx="8865599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25000"/>
                <a:buFont typeface="Times New Roman"/>
                <a:buNone/>
              </a:pPr>
              <a:r>
                <a:rPr b="0" baseline="0" i="0" lang="zh-HK" sz="3600" u="none" cap="none" strike="noStrik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10 </a:t>
              </a:r>
              <a:r>
                <a:rPr b="1" baseline="0" i="0" lang="zh-HK" sz="3600" u="none" cap="none" strike="noStrik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×</a:t>
              </a:r>
              <a:r>
                <a:rPr b="0" baseline="0" i="0" lang="zh-HK" sz="3600" u="none" cap="none" strike="noStrik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2 即表示十位的 1 乘以 2 再補 </a:t>
              </a:r>
              <a:r>
                <a:rPr lang="zh-HK" sz="36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r>
                <a:rPr b="0" baseline="0" i="0" lang="zh-HK" sz="3600" u="none" cap="none" strike="noStrik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，餘</a:t>
              </a:r>
              <a:r>
                <a:rPr lang="zh-HK" sz="36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此</a:t>
              </a:r>
              <a:r>
                <a:rPr b="0" baseline="0" i="0" lang="zh-HK" sz="3600" u="none" cap="none" strike="noStrik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類推。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99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/>
        </p:nvSpPr>
        <p:spPr>
          <a:xfrm>
            <a:off x="190500" y="304800"/>
            <a:ext cx="8763000" cy="4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zh-HK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0" baseline="0" i="0" lang="zh-HK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一盒果汁糖售 12 元。買 4 盒果汁糖共要付多少</a:t>
            </a:r>
            <a:r>
              <a:rPr lang="zh-HK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元 ?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647700" y="958850"/>
            <a:ext cx="2057400" cy="4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baseline="0" i="0" lang="zh-HK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共要付 </a:t>
            </a:r>
            <a:r>
              <a:rPr lang="zh-HK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1016000" y="1438275"/>
            <a:ext cx="1422299" cy="4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baseline="0" i="0" lang="zh-HK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 </a:t>
            </a:r>
            <a:r>
              <a:rPr b="1" baseline="0" i="0" lang="zh-HK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×</a:t>
            </a:r>
            <a:r>
              <a:rPr b="0" baseline="0" i="0" lang="zh-HK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</a:t>
            </a:r>
          </a:p>
        </p:txBody>
      </p:sp>
      <p:grpSp>
        <p:nvGrpSpPr>
          <p:cNvPr id="171" name="Shape 171"/>
          <p:cNvGrpSpPr/>
          <p:nvPr/>
        </p:nvGrpSpPr>
        <p:grpSpPr>
          <a:xfrm>
            <a:off x="736600" y="2025650"/>
            <a:ext cx="2514599" cy="489000"/>
            <a:chOff x="812800" y="4311650"/>
            <a:chExt cx="2514599" cy="489000"/>
          </a:xfrm>
        </p:grpSpPr>
        <p:sp>
          <p:nvSpPr>
            <p:cNvPr id="172" name="Shape 172"/>
            <p:cNvSpPr txBox="1"/>
            <p:nvPr/>
          </p:nvSpPr>
          <p:spPr>
            <a:xfrm>
              <a:off x="812800" y="4311650"/>
              <a:ext cx="2514599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b="1" baseline="0" i="0" lang="zh-HK" sz="26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=</a:t>
              </a:r>
              <a:r>
                <a:rPr b="0" baseline="0" i="0" lang="zh-HK" sz="26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        (元)</a:t>
              </a:r>
            </a:p>
          </p:txBody>
        </p:sp>
        <p:sp>
          <p:nvSpPr>
            <p:cNvPr id="173" name="Shape 173"/>
            <p:cNvSpPr/>
            <p:nvPr/>
          </p:nvSpPr>
          <p:spPr>
            <a:xfrm>
              <a:off x="1206500" y="4324350"/>
              <a:ext cx="671400" cy="4683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0000FF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74" name="Shape 174"/>
          <p:cNvGrpSpPr/>
          <p:nvPr/>
        </p:nvGrpSpPr>
        <p:grpSpPr>
          <a:xfrm>
            <a:off x="2324211" y="3155950"/>
            <a:ext cx="1968288" cy="2921050"/>
            <a:chOff x="2324211" y="3155950"/>
            <a:chExt cx="1968288" cy="2921050"/>
          </a:xfrm>
        </p:grpSpPr>
        <p:sp>
          <p:nvSpPr>
            <p:cNvPr id="175" name="Shape 175"/>
            <p:cNvSpPr txBox="1"/>
            <p:nvPr/>
          </p:nvSpPr>
          <p:spPr>
            <a:xfrm>
              <a:off x="3227386" y="3840162"/>
              <a:ext cx="344399" cy="863700"/>
            </a:xfrm>
            <a:prstGeom prst="rect">
              <a:avLst/>
            </a:prstGeom>
            <a:solidFill>
              <a:srgbClr val="83FF83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176" name="Shape 176"/>
            <p:cNvGrpSpPr/>
            <p:nvPr/>
          </p:nvGrpSpPr>
          <p:grpSpPr>
            <a:xfrm>
              <a:off x="2324211" y="3155950"/>
              <a:ext cx="1954099" cy="1568450"/>
              <a:chOff x="539861" y="3321050"/>
              <a:chExt cx="1954099" cy="1568450"/>
            </a:xfrm>
          </p:grpSpPr>
          <p:sp>
            <p:nvSpPr>
              <p:cNvPr id="177" name="Shape 177"/>
              <p:cNvSpPr txBox="1"/>
              <p:nvPr/>
            </p:nvSpPr>
            <p:spPr>
              <a:xfrm flipH="1">
                <a:off x="611161" y="4394200"/>
                <a:ext cx="1882800" cy="48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b="1" baseline="0" i="0" lang="zh-HK" sz="24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b="1" baseline="0" i="0" lang="zh-HK" sz="26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×</a:t>
                </a:r>
                <a:r>
                  <a:rPr b="0" baseline="0" i="0" lang="zh-HK" sz="26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      4</a:t>
                </a:r>
              </a:p>
            </p:txBody>
          </p:sp>
          <p:grpSp>
            <p:nvGrpSpPr>
              <p:cNvPr id="178" name="Shape 178"/>
              <p:cNvGrpSpPr/>
              <p:nvPr/>
            </p:nvGrpSpPr>
            <p:grpSpPr>
              <a:xfrm>
                <a:off x="539861" y="3321050"/>
                <a:ext cx="1585799" cy="1568450"/>
                <a:chOff x="539861" y="3321050"/>
                <a:chExt cx="1585799" cy="1568450"/>
              </a:xfrm>
            </p:grpSpPr>
            <p:sp>
              <p:nvSpPr>
                <p:cNvPr id="179" name="Shape 179"/>
                <p:cNvSpPr txBox="1"/>
                <p:nvPr/>
              </p:nvSpPr>
              <p:spPr>
                <a:xfrm flipH="1">
                  <a:off x="539861" y="3948112"/>
                  <a:ext cx="1585799" cy="489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ct val="25000"/>
                    <a:buFont typeface="Times New Roman"/>
                    <a:buNone/>
                  </a:pPr>
                  <a:r>
                    <a:rPr b="0" baseline="0" i="0" lang="zh-HK" sz="2600" u="none" cap="none" strike="noStrik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      1   2</a:t>
                  </a:r>
                </a:p>
              </p:txBody>
            </p:sp>
            <p:cxnSp>
              <p:nvCxnSpPr>
                <p:cNvPr id="180" name="Shape 180"/>
                <p:cNvCxnSpPr/>
                <p:nvPr/>
              </p:nvCxnSpPr>
              <p:spPr>
                <a:xfrm rot="10800000">
                  <a:off x="611099" y="4889500"/>
                  <a:ext cx="12177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sp>
              <p:nvSpPr>
                <p:cNvPr id="181" name="Shape 181"/>
                <p:cNvSpPr txBox="1"/>
                <p:nvPr/>
              </p:nvSpPr>
              <p:spPr>
                <a:xfrm>
                  <a:off x="998537" y="3321050"/>
                  <a:ext cx="504900" cy="6413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33"/>
                    </a:buClr>
                    <a:buSzPct val="25000"/>
                    <a:buFont typeface="Times New Roman"/>
                    <a:buNone/>
                  </a:pPr>
                  <a:r>
                    <a:rPr b="1" baseline="0" i="0" lang="zh-HK" sz="1800" u="none" cap="none" strike="noStrike">
                      <a:solidFill>
                        <a:srgbClr val="333333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十</a:t>
                  </a:r>
                  <a:r>
                    <a:rPr b="1" baseline="0" i="0" lang="zh-HK" sz="1800" u="none" cap="none" strike="noStrike">
                      <a:solidFill>
                        <a:srgbClr val="333333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位</a:t>
                  </a:r>
                </a:p>
              </p:txBody>
            </p:sp>
            <p:sp>
              <p:nvSpPr>
                <p:cNvPr id="182" name="Shape 182"/>
                <p:cNvSpPr txBox="1"/>
                <p:nvPr/>
              </p:nvSpPr>
              <p:spPr>
                <a:xfrm>
                  <a:off x="1422400" y="3321050"/>
                  <a:ext cx="504900" cy="6413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33"/>
                    </a:buClr>
                    <a:buSzPct val="25000"/>
                    <a:buFont typeface="Times New Roman"/>
                    <a:buNone/>
                  </a:pPr>
                  <a:r>
                    <a:rPr b="1" baseline="0" i="0" lang="zh-HK" sz="1800" u="none" cap="none" strike="noStrike">
                      <a:solidFill>
                        <a:srgbClr val="333333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個位</a:t>
                  </a:r>
                </a:p>
              </p:txBody>
            </p:sp>
          </p:grpSp>
        </p:grpSp>
        <p:sp>
          <p:nvSpPr>
            <p:cNvPr id="183" name="Shape 183"/>
            <p:cNvSpPr txBox="1"/>
            <p:nvPr/>
          </p:nvSpPr>
          <p:spPr>
            <a:xfrm>
              <a:off x="3230561" y="4737100"/>
              <a:ext cx="838199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b="0" baseline="0" i="0" lang="zh-HK" sz="26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8</a:t>
              </a:r>
            </a:p>
          </p:txBody>
        </p:sp>
        <p:grpSp>
          <p:nvGrpSpPr>
            <p:cNvPr id="184" name="Shape 184"/>
            <p:cNvGrpSpPr/>
            <p:nvPr/>
          </p:nvGrpSpPr>
          <p:grpSpPr>
            <a:xfrm>
              <a:off x="2386011" y="5257800"/>
              <a:ext cx="1436699" cy="819200"/>
              <a:chOff x="2068511" y="5257800"/>
              <a:chExt cx="1436699" cy="819200"/>
            </a:xfrm>
          </p:grpSpPr>
          <p:sp>
            <p:nvSpPr>
              <p:cNvPr id="185" name="Shape 185"/>
              <p:cNvSpPr/>
              <p:nvPr/>
            </p:nvSpPr>
            <p:spPr>
              <a:xfrm>
                <a:off x="2068511" y="5257800"/>
                <a:ext cx="1360500" cy="812700"/>
              </a:xfrm>
              <a:custGeom>
                <a:pathLst>
                  <a:path extrusionOk="0" h="120000" w="120000">
                    <a:moveTo>
                      <a:pt x="1916" y="17688"/>
                    </a:moveTo>
                    <a:cubicBezTo>
                      <a:pt x="5748" y="7500"/>
                      <a:pt x="23792" y="9198"/>
                      <a:pt x="29381" y="8632"/>
                    </a:cubicBezTo>
                    <a:cubicBezTo>
                      <a:pt x="34730" y="2264"/>
                      <a:pt x="44790" y="4528"/>
                      <a:pt x="49820" y="4103"/>
                    </a:cubicBezTo>
                    <a:cubicBezTo>
                      <a:pt x="56766" y="0"/>
                      <a:pt x="68902" y="6226"/>
                      <a:pt x="76646" y="7500"/>
                    </a:cubicBezTo>
                    <a:cubicBezTo>
                      <a:pt x="89181" y="4386"/>
                      <a:pt x="100998" y="6650"/>
                      <a:pt x="113053" y="12028"/>
                    </a:cubicBezTo>
                    <a:cubicBezTo>
                      <a:pt x="114730" y="16415"/>
                      <a:pt x="114251" y="21084"/>
                      <a:pt x="115608" y="25613"/>
                    </a:cubicBezTo>
                    <a:cubicBezTo>
                      <a:pt x="116566" y="28726"/>
                      <a:pt x="118802" y="34669"/>
                      <a:pt x="118802" y="34669"/>
                    </a:cubicBezTo>
                    <a:cubicBezTo>
                      <a:pt x="120000" y="45424"/>
                      <a:pt x="119441" y="56037"/>
                      <a:pt x="117524" y="66367"/>
                    </a:cubicBezTo>
                    <a:cubicBezTo>
                      <a:pt x="116886" y="82216"/>
                      <a:pt x="116726" y="87452"/>
                      <a:pt x="113053" y="100330"/>
                    </a:cubicBezTo>
                    <a:cubicBezTo>
                      <a:pt x="112734" y="101462"/>
                      <a:pt x="112814" y="102735"/>
                      <a:pt x="112415" y="103726"/>
                    </a:cubicBezTo>
                    <a:cubicBezTo>
                      <a:pt x="110099" y="108820"/>
                      <a:pt x="102754" y="109669"/>
                      <a:pt x="99640" y="110518"/>
                    </a:cubicBezTo>
                    <a:cubicBezTo>
                      <a:pt x="93093" y="116320"/>
                      <a:pt x="84950" y="115613"/>
                      <a:pt x="77924" y="116179"/>
                    </a:cubicBezTo>
                    <a:cubicBezTo>
                      <a:pt x="71377" y="120000"/>
                      <a:pt x="64031" y="118867"/>
                      <a:pt x="57485" y="115047"/>
                    </a:cubicBezTo>
                    <a:cubicBezTo>
                      <a:pt x="48542" y="117028"/>
                      <a:pt x="39600" y="115188"/>
                      <a:pt x="30658" y="113915"/>
                    </a:cubicBezTo>
                    <a:cubicBezTo>
                      <a:pt x="23552" y="117028"/>
                      <a:pt x="15888" y="116886"/>
                      <a:pt x="8942" y="112783"/>
                    </a:cubicBezTo>
                    <a:cubicBezTo>
                      <a:pt x="5988" y="105000"/>
                      <a:pt x="7824" y="106839"/>
                      <a:pt x="4471" y="104858"/>
                    </a:cubicBezTo>
                    <a:cubicBezTo>
                      <a:pt x="1596" y="101037"/>
                      <a:pt x="878" y="99622"/>
                      <a:pt x="0" y="93537"/>
                    </a:cubicBezTo>
                    <a:cubicBezTo>
                      <a:pt x="558" y="80943"/>
                      <a:pt x="1037" y="73726"/>
                      <a:pt x="5109" y="64103"/>
                    </a:cubicBezTo>
                    <a:cubicBezTo>
                      <a:pt x="4231" y="58018"/>
                      <a:pt x="2475" y="52500"/>
                      <a:pt x="638" y="47122"/>
                    </a:cubicBezTo>
                    <a:cubicBezTo>
                      <a:pt x="1357" y="23773"/>
                      <a:pt x="798" y="33537"/>
                      <a:pt x="1916" y="17688"/>
                    </a:cubicBezTo>
                    <a:close/>
                  </a:path>
                </a:pathLst>
              </a:custGeom>
              <a:solidFill>
                <a:srgbClr val="FFE575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86" name="Shape 186"/>
              <p:cNvSpPr txBox="1"/>
              <p:nvPr/>
            </p:nvSpPr>
            <p:spPr>
              <a:xfrm>
                <a:off x="2068511" y="5283200"/>
                <a:ext cx="1436699" cy="79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b="0" baseline="0" i="0" lang="zh-HK" sz="23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先乘個位的數</a:t>
                </a:r>
              </a:p>
            </p:txBody>
          </p:sp>
        </p:grpSp>
        <p:sp>
          <p:nvSpPr>
            <p:cNvPr id="187" name="Shape 187"/>
            <p:cNvSpPr/>
            <p:nvPr/>
          </p:nvSpPr>
          <p:spPr>
            <a:xfrm>
              <a:off x="4013200" y="4292600"/>
              <a:ext cx="279299" cy="279299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88" name="Shape 188"/>
          <p:cNvGrpSpPr/>
          <p:nvPr/>
        </p:nvGrpSpPr>
        <p:grpSpPr>
          <a:xfrm>
            <a:off x="609600" y="3048000"/>
            <a:ext cx="1447862" cy="2209799"/>
            <a:chOff x="609600" y="3048000"/>
            <a:chExt cx="1447862" cy="2209799"/>
          </a:xfrm>
        </p:grpSpPr>
        <p:pic>
          <p:nvPicPr>
            <p:cNvPr id="189" name="Shape 18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09600" y="3048000"/>
              <a:ext cx="1262100" cy="22097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0" name="Shape 190"/>
            <p:cNvGrpSpPr/>
            <p:nvPr/>
          </p:nvGrpSpPr>
          <p:grpSpPr>
            <a:xfrm>
              <a:off x="614362" y="4821237"/>
              <a:ext cx="1443100" cy="398399"/>
              <a:chOff x="614362" y="4821237"/>
              <a:chExt cx="1443100" cy="398399"/>
            </a:xfrm>
          </p:grpSpPr>
          <p:sp>
            <p:nvSpPr>
              <p:cNvPr id="191" name="Shape 191"/>
              <p:cNvSpPr/>
              <p:nvPr/>
            </p:nvSpPr>
            <p:spPr>
              <a:xfrm>
                <a:off x="633412" y="4821237"/>
                <a:ext cx="590699" cy="398399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lt2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2" name="Shape 192"/>
              <p:cNvSpPr txBox="1"/>
              <p:nvPr/>
            </p:nvSpPr>
            <p:spPr>
              <a:xfrm>
                <a:off x="614362" y="4851400"/>
                <a:ext cx="1219199" cy="3365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33"/>
                  </a:buClr>
                  <a:buSzPct val="25000"/>
                  <a:buFont typeface="Times New Roman"/>
                  <a:buNone/>
                </a:pPr>
                <a:r>
                  <a:rPr b="1" baseline="0" i="0" lang="zh-HK" sz="1600" u="none" cap="none" strike="noStrike">
                    <a:solidFill>
                      <a:srgbClr val="333333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十位</a:t>
                </a:r>
              </a:p>
            </p:txBody>
          </p:sp>
          <p:sp>
            <p:nvSpPr>
              <p:cNvPr id="193" name="Shape 193"/>
              <p:cNvSpPr/>
              <p:nvPr/>
            </p:nvSpPr>
            <p:spPr>
              <a:xfrm>
                <a:off x="1223962" y="4821237"/>
                <a:ext cx="597000" cy="398399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lt2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4" name="Shape 194"/>
              <p:cNvSpPr txBox="1"/>
              <p:nvPr/>
            </p:nvSpPr>
            <p:spPr>
              <a:xfrm>
                <a:off x="1236662" y="4851400"/>
                <a:ext cx="820800" cy="3365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33"/>
                  </a:buClr>
                  <a:buSzPct val="25000"/>
                  <a:buFont typeface="Times New Roman"/>
                  <a:buNone/>
                </a:pPr>
                <a:r>
                  <a:rPr b="1" baseline="0" i="0" lang="zh-HK" sz="1600" u="none" cap="none" strike="noStrike">
                    <a:solidFill>
                      <a:srgbClr val="333333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個位</a:t>
                </a:r>
              </a:p>
            </p:txBody>
          </p:sp>
        </p:grpSp>
      </p:grpSp>
      <p:grpSp>
        <p:nvGrpSpPr>
          <p:cNvPr id="195" name="Shape 195"/>
          <p:cNvGrpSpPr/>
          <p:nvPr/>
        </p:nvGrpSpPr>
        <p:grpSpPr>
          <a:xfrm>
            <a:off x="6248400" y="2971800"/>
            <a:ext cx="2571649" cy="3022500"/>
            <a:chOff x="6248400" y="2971800"/>
            <a:chExt cx="2571649" cy="3022500"/>
          </a:xfrm>
        </p:grpSpPr>
        <p:grpSp>
          <p:nvGrpSpPr>
            <p:cNvPr id="196" name="Shape 196"/>
            <p:cNvGrpSpPr/>
            <p:nvPr/>
          </p:nvGrpSpPr>
          <p:grpSpPr>
            <a:xfrm>
              <a:off x="6248400" y="2971800"/>
              <a:ext cx="2438399" cy="3022500"/>
              <a:chOff x="6248400" y="2971800"/>
              <a:chExt cx="2438399" cy="3022500"/>
            </a:xfrm>
          </p:grpSpPr>
          <p:pic>
            <p:nvPicPr>
              <p:cNvPr id="197" name="Shape 197"/>
              <p:cNvPicPr preferRelativeResize="0"/>
              <p:nvPr/>
            </p:nvPicPr>
            <p:blipFill/>
            <p:spPr>
              <a:xfrm>
                <a:off x="6248400" y="2971800"/>
                <a:ext cx="2438399" cy="30225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</p:pic>
          <p:sp>
            <p:nvSpPr>
              <p:cNvPr id="198" name="Shape 198"/>
              <p:cNvSpPr txBox="1"/>
              <p:nvPr/>
            </p:nvSpPr>
            <p:spPr>
              <a:xfrm flipH="1">
                <a:off x="6440461" y="4152900"/>
                <a:ext cx="1882800" cy="48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b="1" baseline="0" i="0" lang="zh-HK" sz="24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b="1" baseline="0" i="0" lang="zh-HK" sz="26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×</a:t>
                </a:r>
                <a:r>
                  <a:rPr b="0" baseline="0" i="0" lang="zh-HK" sz="26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      4</a:t>
                </a:r>
              </a:p>
            </p:txBody>
          </p:sp>
          <p:sp>
            <p:nvSpPr>
              <p:cNvPr id="199" name="Shape 199"/>
              <p:cNvSpPr txBox="1"/>
              <p:nvPr/>
            </p:nvSpPr>
            <p:spPr>
              <a:xfrm flipH="1">
                <a:off x="6369161" y="3784600"/>
                <a:ext cx="1585799" cy="48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b="0" baseline="0" i="0" lang="zh-HK" sz="26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     1   2</a:t>
                </a:r>
              </a:p>
            </p:txBody>
          </p:sp>
          <p:cxnSp>
            <p:nvCxnSpPr>
              <p:cNvPr id="200" name="Shape 200"/>
              <p:cNvCxnSpPr/>
              <p:nvPr/>
            </p:nvCxnSpPr>
            <p:spPr>
              <a:xfrm rot="10800000">
                <a:off x="6529499" y="4622800"/>
                <a:ext cx="1128599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/>
                <a:headEnd len="med" w="med" type="none"/>
                <a:tailEnd len="med" w="med" type="none"/>
              </a:ln>
            </p:spPr>
          </p:cxnSp>
          <p:sp>
            <p:nvSpPr>
              <p:cNvPr id="201" name="Shape 201"/>
              <p:cNvSpPr txBox="1"/>
              <p:nvPr/>
            </p:nvSpPr>
            <p:spPr>
              <a:xfrm>
                <a:off x="6827836" y="3200400"/>
                <a:ext cx="504900" cy="6413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33"/>
                  </a:buClr>
                  <a:buSzPct val="25000"/>
                  <a:buFont typeface="Times New Roman"/>
                  <a:buNone/>
                </a:pPr>
                <a:r>
                  <a:rPr b="1" baseline="0" i="0" lang="zh-HK" sz="1800" u="none" cap="none" strike="noStrike">
                    <a:solidFill>
                      <a:srgbClr val="333333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十</a:t>
                </a:r>
                <a:r>
                  <a:rPr b="1" baseline="0" i="0" lang="zh-HK" sz="1800" u="none" cap="none" strike="noStrike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rPr>
                  <a:t>位</a:t>
                </a:r>
              </a:p>
            </p:txBody>
          </p:sp>
          <p:sp>
            <p:nvSpPr>
              <p:cNvPr id="202" name="Shape 202"/>
              <p:cNvSpPr txBox="1"/>
              <p:nvPr/>
            </p:nvSpPr>
            <p:spPr>
              <a:xfrm>
                <a:off x="7239000" y="3200400"/>
                <a:ext cx="504900" cy="6413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33"/>
                  </a:buClr>
                  <a:buSzPct val="25000"/>
                  <a:buFont typeface="Times New Roman"/>
                  <a:buNone/>
                </a:pPr>
                <a:r>
                  <a:rPr b="1" baseline="0" i="0" lang="zh-HK" sz="1800" u="none" cap="none" strike="noStrike">
                    <a:solidFill>
                      <a:srgbClr val="333333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個位</a:t>
                </a:r>
              </a:p>
            </p:txBody>
          </p:sp>
        </p:grpSp>
        <p:sp>
          <p:nvSpPr>
            <p:cNvPr id="203" name="Shape 203"/>
            <p:cNvSpPr txBox="1"/>
            <p:nvPr/>
          </p:nvSpPr>
          <p:spPr>
            <a:xfrm>
              <a:off x="6813550" y="4572000"/>
              <a:ext cx="838199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b="0" baseline="0" i="0" lang="zh-HK" sz="26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8</a:t>
              </a:r>
            </a:p>
          </p:txBody>
        </p:sp>
        <p:sp>
          <p:nvSpPr>
            <p:cNvPr id="204" name="Shape 204"/>
            <p:cNvSpPr txBox="1"/>
            <p:nvPr/>
          </p:nvSpPr>
          <p:spPr>
            <a:xfrm>
              <a:off x="6280150" y="4927600"/>
              <a:ext cx="1371599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C2F0"/>
                </a:buClr>
                <a:buSzPct val="25000"/>
                <a:buFont typeface="Times New Roman"/>
                <a:buNone/>
              </a:pPr>
              <a:r>
                <a:rPr b="1" baseline="0" i="0" lang="zh-HK" sz="2600" u="none" cap="none" strike="noStrike">
                  <a:solidFill>
                    <a:srgbClr val="00C2F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+</a:t>
              </a:r>
              <a:r>
                <a:rPr b="0" baseline="0" i="0" lang="zh-HK" sz="26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4   0</a:t>
              </a:r>
            </a:p>
          </p:txBody>
        </p:sp>
        <p:cxnSp>
          <p:nvCxnSpPr>
            <p:cNvPr id="205" name="Shape 205"/>
            <p:cNvCxnSpPr/>
            <p:nvPr/>
          </p:nvCxnSpPr>
          <p:spPr>
            <a:xfrm rot="10800000">
              <a:off x="6516599" y="5384800"/>
              <a:ext cx="1141499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</p:cxnSp>
        <p:sp>
          <p:nvSpPr>
            <p:cNvPr id="206" name="Shape 206"/>
            <p:cNvSpPr txBox="1"/>
            <p:nvPr/>
          </p:nvSpPr>
          <p:spPr>
            <a:xfrm>
              <a:off x="6584950" y="5346700"/>
              <a:ext cx="1066799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b="0" baseline="0" i="0" lang="zh-HK" sz="26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4   8</a:t>
              </a:r>
            </a:p>
          </p:txBody>
        </p:sp>
        <p:sp>
          <p:nvSpPr>
            <p:cNvPr id="207" name="Shape 207"/>
            <p:cNvSpPr/>
            <p:nvPr/>
          </p:nvSpPr>
          <p:spPr>
            <a:xfrm flipH="1" rot="982">
              <a:off x="7769749" y="4672125"/>
              <a:ext cx="1050300" cy="288899"/>
            </a:xfrm>
            <a:prstGeom prst="homePlate">
              <a:avLst>
                <a:gd fmla="val 50000" name="adj"/>
              </a:avLst>
            </a:prstGeom>
            <a:solidFill>
              <a:srgbClr val="83FF83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b="0" baseline="0" i="0" lang="zh-HK" sz="1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 </a:t>
              </a:r>
              <a:r>
                <a:rPr b="1" baseline="0" i="0" lang="zh-HK" sz="1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×</a:t>
              </a:r>
              <a:r>
                <a:rPr b="0" baseline="0" i="0" lang="zh-HK" sz="1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4</a:t>
              </a:r>
            </a:p>
          </p:txBody>
        </p:sp>
        <p:sp>
          <p:nvSpPr>
            <p:cNvPr id="208" name="Shape 208"/>
            <p:cNvSpPr/>
            <p:nvPr/>
          </p:nvSpPr>
          <p:spPr>
            <a:xfrm flipH="1">
              <a:off x="7618394" y="5045075"/>
              <a:ext cx="1066799" cy="288899"/>
            </a:xfrm>
            <a:prstGeom prst="homePlate">
              <a:avLst>
                <a:gd fmla="val 50000" name="adj"/>
              </a:avLst>
            </a:prstGeom>
            <a:solidFill>
              <a:srgbClr val="FFCC99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b="0" baseline="0" i="0" lang="zh-HK" sz="1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10 </a:t>
              </a:r>
              <a:r>
                <a:rPr b="1" baseline="0" i="0" lang="zh-HK" sz="1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×</a:t>
              </a:r>
              <a:r>
                <a:rPr b="0" baseline="0" i="0" lang="zh-HK" sz="1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4</a:t>
              </a:r>
            </a:p>
          </p:txBody>
        </p:sp>
      </p:grpSp>
      <p:pic>
        <p:nvPicPr>
          <p:cNvPr id="209" name="Shape 2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1687" y="847725"/>
            <a:ext cx="3105224" cy="20701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0" name="Shape 210"/>
          <p:cNvGrpSpPr/>
          <p:nvPr/>
        </p:nvGrpSpPr>
        <p:grpSpPr>
          <a:xfrm>
            <a:off x="4513373" y="3149600"/>
            <a:ext cx="1954101" cy="2927400"/>
            <a:chOff x="4513373" y="3149600"/>
            <a:chExt cx="1954101" cy="2927400"/>
          </a:xfrm>
        </p:grpSpPr>
        <p:sp>
          <p:nvSpPr>
            <p:cNvPr id="211" name="Shape 211"/>
            <p:cNvSpPr/>
            <p:nvPr/>
          </p:nvSpPr>
          <p:spPr>
            <a:xfrm rot="-2760031">
              <a:off x="5230087" y="3807560"/>
              <a:ext cx="279420" cy="9065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12" name="Shape 212"/>
            <p:cNvGrpSpPr/>
            <p:nvPr/>
          </p:nvGrpSpPr>
          <p:grpSpPr>
            <a:xfrm>
              <a:off x="4513373" y="3149600"/>
              <a:ext cx="1954101" cy="2070150"/>
              <a:chOff x="4513373" y="3149600"/>
              <a:chExt cx="1954101" cy="2070150"/>
            </a:xfrm>
          </p:grpSpPr>
          <p:sp>
            <p:nvSpPr>
              <p:cNvPr id="213" name="Shape 213"/>
              <p:cNvSpPr txBox="1"/>
              <p:nvPr/>
            </p:nvSpPr>
            <p:spPr>
              <a:xfrm flipH="1">
                <a:off x="4584674" y="4222750"/>
                <a:ext cx="1882800" cy="48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b="1" baseline="0" i="0" lang="zh-HK" sz="24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b="1" baseline="0" i="0" lang="zh-HK" sz="26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×</a:t>
                </a:r>
                <a:r>
                  <a:rPr b="0" baseline="0" i="0" lang="zh-HK" sz="26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      4</a:t>
                </a:r>
              </a:p>
            </p:txBody>
          </p:sp>
          <p:sp>
            <p:nvSpPr>
              <p:cNvPr id="214" name="Shape 214"/>
              <p:cNvSpPr txBox="1"/>
              <p:nvPr/>
            </p:nvSpPr>
            <p:spPr>
              <a:xfrm flipH="1">
                <a:off x="4513373" y="3776662"/>
                <a:ext cx="1585799" cy="48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b="0" baseline="0" i="0" lang="zh-HK" sz="26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     1   2</a:t>
                </a:r>
              </a:p>
            </p:txBody>
          </p:sp>
          <p:cxnSp>
            <p:nvCxnSpPr>
              <p:cNvPr id="215" name="Shape 215"/>
              <p:cNvCxnSpPr/>
              <p:nvPr/>
            </p:nvCxnSpPr>
            <p:spPr>
              <a:xfrm rot="10800000">
                <a:off x="4584612" y="4718050"/>
                <a:ext cx="12177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/>
                <a:headEnd len="med" w="med" type="none"/>
                <a:tailEnd len="med" w="med" type="none"/>
              </a:ln>
            </p:spPr>
          </p:cxnSp>
          <p:sp>
            <p:nvSpPr>
              <p:cNvPr id="216" name="Shape 216"/>
              <p:cNvSpPr txBox="1"/>
              <p:nvPr/>
            </p:nvSpPr>
            <p:spPr>
              <a:xfrm>
                <a:off x="4972050" y="3149600"/>
                <a:ext cx="504900" cy="6413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33"/>
                  </a:buClr>
                  <a:buSzPct val="25000"/>
                  <a:buFont typeface="Times New Roman"/>
                  <a:buNone/>
                </a:pPr>
                <a:r>
                  <a:rPr b="1" baseline="0" i="0" lang="zh-HK" sz="1800" u="none" cap="none" strike="noStrike">
                    <a:solidFill>
                      <a:srgbClr val="333333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十</a:t>
                </a:r>
                <a:r>
                  <a:rPr b="1" baseline="0" i="0" lang="zh-HK" sz="1800" u="none" cap="none" strike="noStrike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rPr>
                  <a:t>位</a:t>
                </a:r>
              </a:p>
            </p:txBody>
          </p:sp>
          <p:sp>
            <p:nvSpPr>
              <p:cNvPr id="217" name="Shape 217"/>
              <p:cNvSpPr txBox="1"/>
              <p:nvPr/>
            </p:nvSpPr>
            <p:spPr>
              <a:xfrm>
                <a:off x="5383212" y="3149600"/>
                <a:ext cx="504900" cy="6413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33"/>
                  </a:buClr>
                  <a:buSzPct val="25000"/>
                  <a:buFont typeface="Times New Roman"/>
                  <a:buNone/>
                </a:pPr>
                <a:r>
                  <a:rPr b="1" baseline="0" i="0" lang="zh-HK" sz="1800" u="none" cap="none" strike="noStrike">
                    <a:solidFill>
                      <a:srgbClr val="333333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個位</a:t>
                </a:r>
              </a:p>
            </p:txBody>
          </p:sp>
          <p:sp>
            <p:nvSpPr>
              <p:cNvPr id="218" name="Shape 218"/>
              <p:cNvSpPr txBox="1"/>
              <p:nvPr/>
            </p:nvSpPr>
            <p:spPr>
              <a:xfrm>
                <a:off x="5419725" y="4730750"/>
                <a:ext cx="838199" cy="48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b="0" baseline="0" i="0" lang="zh-HK" sz="26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8</a:t>
                </a:r>
              </a:p>
            </p:txBody>
          </p:sp>
        </p:grpSp>
        <p:sp>
          <p:nvSpPr>
            <p:cNvPr id="219" name="Shape 219"/>
            <p:cNvSpPr txBox="1"/>
            <p:nvPr/>
          </p:nvSpPr>
          <p:spPr>
            <a:xfrm>
              <a:off x="5024437" y="4730750"/>
              <a:ext cx="838199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b="0" baseline="0" i="0" lang="zh-HK" sz="26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</a:p>
          </p:txBody>
        </p:sp>
        <p:grpSp>
          <p:nvGrpSpPr>
            <p:cNvPr id="220" name="Shape 220"/>
            <p:cNvGrpSpPr/>
            <p:nvPr/>
          </p:nvGrpSpPr>
          <p:grpSpPr>
            <a:xfrm>
              <a:off x="4584700" y="5257800"/>
              <a:ext cx="1449399" cy="819200"/>
              <a:chOff x="4418012" y="5257800"/>
              <a:chExt cx="1449399" cy="819200"/>
            </a:xfrm>
          </p:grpSpPr>
          <p:sp>
            <p:nvSpPr>
              <p:cNvPr id="221" name="Shape 221"/>
              <p:cNvSpPr/>
              <p:nvPr/>
            </p:nvSpPr>
            <p:spPr>
              <a:xfrm>
                <a:off x="4418012" y="5257800"/>
                <a:ext cx="1360500" cy="812700"/>
              </a:xfrm>
              <a:custGeom>
                <a:pathLst>
                  <a:path extrusionOk="0" h="120000" w="120000">
                    <a:moveTo>
                      <a:pt x="1916" y="17688"/>
                    </a:moveTo>
                    <a:cubicBezTo>
                      <a:pt x="5748" y="7500"/>
                      <a:pt x="23792" y="9198"/>
                      <a:pt x="29381" y="8632"/>
                    </a:cubicBezTo>
                    <a:cubicBezTo>
                      <a:pt x="34730" y="2264"/>
                      <a:pt x="44790" y="4528"/>
                      <a:pt x="49820" y="4103"/>
                    </a:cubicBezTo>
                    <a:cubicBezTo>
                      <a:pt x="56766" y="0"/>
                      <a:pt x="68902" y="6226"/>
                      <a:pt x="76646" y="7500"/>
                    </a:cubicBezTo>
                    <a:cubicBezTo>
                      <a:pt x="89181" y="4386"/>
                      <a:pt x="100998" y="6650"/>
                      <a:pt x="113053" y="12028"/>
                    </a:cubicBezTo>
                    <a:cubicBezTo>
                      <a:pt x="114730" y="16415"/>
                      <a:pt x="114251" y="21084"/>
                      <a:pt x="115608" y="25613"/>
                    </a:cubicBezTo>
                    <a:cubicBezTo>
                      <a:pt x="116566" y="28726"/>
                      <a:pt x="118802" y="34669"/>
                      <a:pt x="118802" y="34669"/>
                    </a:cubicBezTo>
                    <a:cubicBezTo>
                      <a:pt x="120000" y="45424"/>
                      <a:pt x="119441" y="56037"/>
                      <a:pt x="117524" y="66367"/>
                    </a:cubicBezTo>
                    <a:cubicBezTo>
                      <a:pt x="116886" y="82216"/>
                      <a:pt x="116726" y="87452"/>
                      <a:pt x="113053" y="100330"/>
                    </a:cubicBezTo>
                    <a:cubicBezTo>
                      <a:pt x="112734" y="101462"/>
                      <a:pt x="112814" y="102735"/>
                      <a:pt x="112415" y="103726"/>
                    </a:cubicBezTo>
                    <a:cubicBezTo>
                      <a:pt x="110099" y="108820"/>
                      <a:pt x="102754" y="109669"/>
                      <a:pt x="99640" y="110518"/>
                    </a:cubicBezTo>
                    <a:cubicBezTo>
                      <a:pt x="93093" y="116320"/>
                      <a:pt x="84950" y="115613"/>
                      <a:pt x="77924" y="116179"/>
                    </a:cubicBezTo>
                    <a:cubicBezTo>
                      <a:pt x="71377" y="120000"/>
                      <a:pt x="64031" y="118867"/>
                      <a:pt x="57485" y="115047"/>
                    </a:cubicBezTo>
                    <a:cubicBezTo>
                      <a:pt x="48542" y="117028"/>
                      <a:pt x="39600" y="115188"/>
                      <a:pt x="30658" y="113915"/>
                    </a:cubicBezTo>
                    <a:cubicBezTo>
                      <a:pt x="23552" y="117028"/>
                      <a:pt x="15888" y="116886"/>
                      <a:pt x="8942" y="112783"/>
                    </a:cubicBezTo>
                    <a:cubicBezTo>
                      <a:pt x="5988" y="105000"/>
                      <a:pt x="7824" y="106839"/>
                      <a:pt x="4471" y="104858"/>
                    </a:cubicBezTo>
                    <a:cubicBezTo>
                      <a:pt x="1596" y="101037"/>
                      <a:pt x="878" y="99622"/>
                      <a:pt x="0" y="93537"/>
                    </a:cubicBezTo>
                    <a:cubicBezTo>
                      <a:pt x="558" y="80943"/>
                      <a:pt x="1037" y="73726"/>
                      <a:pt x="5109" y="64103"/>
                    </a:cubicBezTo>
                    <a:cubicBezTo>
                      <a:pt x="4231" y="58018"/>
                      <a:pt x="2475" y="52500"/>
                      <a:pt x="638" y="47122"/>
                    </a:cubicBezTo>
                    <a:cubicBezTo>
                      <a:pt x="1357" y="23773"/>
                      <a:pt x="798" y="33537"/>
                      <a:pt x="1916" y="17688"/>
                    </a:cubicBezTo>
                    <a:close/>
                  </a:path>
                </a:pathLst>
              </a:custGeom>
              <a:solidFill>
                <a:srgbClr val="FFE575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22" name="Shape 222"/>
              <p:cNvSpPr txBox="1"/>
              <p:nvPr/>
            </p:nvSpPr>
            <p:spPr>
              <a:xfrm>
                <a:off x="4430712" y="5283200"/>
                <a:ext cx="1436699" cy="79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b="0" baseline="0" i="0" lang="zh-HK" sz="23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再乘十位的數</a:t>
                </a:r>
              </a:p>
            </p:txBody>
          </p:sp>
        </p:grpSp>
      </p:grp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預設簡報設計">
  <a:themeElements>
    <a:clrScheme name="預設簡報設計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