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9" r:id="rId2"/>
    <p:sldId id="262" r:id="rId3"/>
    <p:sldId id="263" r:id="rId4"/>
    <p:sldId id="264" r:id="rId5"/>
    <p:sldId id="260" r:id="rId6"/>
    <p:sldId id="265" r:id="rId7"/>
    <p:sldId id="261" r:id="rId8"/>
    <p:sldId id="266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52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4493" autoAdjust="0"/>
    <p:restoredTop sz="95842" autoAdjust="0"/>
  </p:normalViewPr>
  <p:slideViewPr>
    <p:cSldViewPr snapToGrid="0">
      <p:cViewPr varScale="1">
        <p:scale>
          <a:sx n="98" d="100"/>
          <a:sy n="98" d="100"/>
        </p:scale>
        <p:origin x="1622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929F66-E1A6-4C5A-9C59-F6C02254867B}" type="datetimeFigureOut">
              <a:rPr lang="zh-HK" altLang="en-US" smtClean="0"/>
              <a:t>13/6/2020</a:t>
            </a:fld>
            <a:endParaRPr lang="zh-HK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B97B41-D348-4816-9CBF-A05723C2B13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4467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office.com/Pages/ResponsePage.aspx?id=SQxXCByDS0W-lYYe8p_Awt35Y65vkV1OlrXV1xd6WndUNlFKTVFPS04wTjQyNDQwTTBZSk4yMDdBRC4u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kedcity.net/eventcalendar/event/5ee081e9cc9f93be02eefcb6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意見調查問卷</a:t>
            </a:r>
            <a:br>
              <a:rPr lang="en-US" altLang="zh-TW" dirty="0"/>
            </a:br>
            <a:r>
              <a:rPr lang="en-GB" altLang="zh-HK" dirty="0">
                <a:hlinkClick r:id="rId3"/>
              </a:rPr>
              <a:t>https://forms.office.com/Pages/ResponsePage.aspx?id=SQxXCByDS0W-lYYe8p_Awt35Y65vkV1OlrXV1xd6WndUNlFKTVFPS04wTjQyNDQwTTBZSk4yMDdBRC4u</a:t>
            </a:r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B97B41-D348-4816-9CBF-A05723C2B13B}" type="slidenum">
              <a:rPr lang="zh-HK" altLang="en-US" smtClean="0"/>
              <a:t>6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532770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網「樂」同行家長講座（四）：護骨</a:t>
            </a:r>
            <a:r>
              <a:rPr lang="en-US" altLang="zh-TW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</a:t>
            </a:r>
            <a:r>
              <a:rPr lang="zh-TW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世代及認識資訊素養（網上研討會）</a:t>
            </a:r>
          </a:p>
          <a:p>
            <a:r>
              <a:rPr lang="en-GB" altLang="zh-HK" dirty="0">
                <a:hlinkClick r:id="rId3"/>
              </a:rPr>
              <a:t>https://www.hkedcity.net/eventcalendar/event/5ee081e9cc9f93be02eefcb6</a:t>
            </a:r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B97B41-D348-4816-9CBF-A05723C2B13B}" type="slidenum">
              <a:rPr lang="zh-HK" altLang="en-US" smtClean="0"/>
              <a:t>7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172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HK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A2699-3027-439E-B404-1B0E07C83D3E}" type="datetimeFigureOut">
              <a:rPr lang="zh-HK" altLang="en-US" smtClean="0"/>
              <a:t>13/6/2020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F223D-B437-437B-926E-85B17D9A656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70779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A2699-3027-439E-B404-1B0E07C83D3E}" type="datetimeFigureOut">
              <a:rPr lang="zh-HK" altLang="en-US" smtClean="0"/>
              <a:t>13/6/2020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F223D-B437-437B-926E-85B17D9A656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17263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A2699-3027-439E-B404-1B0E07C83D3E}" type="datetimeFigureOut">
              <a:rPr lang="zh-HK" altLang="en-US" smtClean="0"/>
              <a:t>13/6/2020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F223D-B437-437B-926E-85B17D9A656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79296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A2699-3027-439E-B404-1B0E07C83D3E}" type="datetimeFigureOut">
              <a:rPr lang="zh-HK" altLang="en-US" smtClean="0"/>
              <a:t>13/6/2020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F223D-B437-437B-926E-85B17D9A656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70494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HK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A2699-3027-439E-B404-1B0E07C83D3E}" type="datetimeFigureOut">
              <a:rPr lang="zh-HK" altLang="en-US" smtClean="0"/>
              <a:t>13/6/2020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F223D-B437-437B-926E-85B17D9A656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5320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A2699-3027-439E-B404-1B0E07C83D3E}" type="datetimeFigureOut">
              <a:rPr lang="zh-HK" altLang="en-US" smtClean="0"/>
              <a:t>13/6/2020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F223D-B437-437B-926E-85B17D9A656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991234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A2699-3027-439E-B404-1B0E07C83D3E}" type="datetimeFigureOut">
              <a:rPr lang="zh-HK" altLang="en-US" smtClean="0"/>
              <a:t>13/6/2020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F223D-B437-437B-926E-85B17D9A656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8892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A2699-3027-439E-B404-1B0E07C83D3E}" type="datetimeFigureOut">
              <a:rPr lang="zh-HK" altLang="en-US" smtClean="0"/>
              <a:t>13/6/2020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F223D-B437-437B-926E-85B17D9A656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92219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A2699-3027-439E-B404-1B0E07C83D3E}" type="datetimeFigureOut">
              <a:rPr lang="zh-HK" altLang="en-US" smtClean="0"/>
              <a:t>13/6/2020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F223D-B437-437B-926E-85B17D9A656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27845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HK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A2699-3027-439E-B404-1B0E07C83D3E}" type="datetimeFigureOut">
              <a:rPr lang="zh-HK" altLang="en-US" smtClean="0"/>
              <a:t>13/6/2020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F223D-B437-437B-926E-85B17D9A656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27366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HK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HK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A2699-3027-439E-B404-1B0E07C83D3E}" type="datetimeFigureOut">
              <a:rPr lang="zh-HK" altLang="en-US" smtClean="0"/>
              <a:t>13/6/2020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F223D-B437-437B-926E-85B17D9A656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57667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4A2699-3027-439E-B404-1B0E07C83D3E}" type="datetimeFigureOut">
              <a:rPr lang="zh-HK" altLang="en-US" smtClean="0"/>
              <a:t>13/6/2020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F223D-B437-437B-926E-85B17D9A656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9081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kedcity.net/parent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info@hkedcity.ne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B2FB646-DA9E-49E2-ACF5-B267F96CBB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87"/>
            <a:ext cx="9144000" cy="6857143"/>
          </a:xfrm>
          <a:prstGeom prst="rect">
            <a:avLst/>
          </a:prstGeom>
        </p:spPr>
      </p:pic>
      <p:sp>
        <p:nvSpPr>
          <p:cNvPr id="2" name="Rectangle: Top Corners One Rounded and One Snipped 1">
            <a:extLst>
              <a:ext uri="{FF2B5EF4-FFF2-40B4-BE49-F238E27FC236}">
                <a16:creationId xmlns:a16="http://schemas.microsoft.com/office/drawing/2014/main" id="{5C362573-6E5E-4886-95E3-04523587AF50}"/>
              </a:ext>
            </a:extLst>
          </p:cNvPr>
          <p:cNvSpPr/>
          <p:nvPr/>
        </p:nvSpPr>
        <p:spPr>
          <a:xfrm>
            <a:off x="588724" y="5135671"/>
            <a:ext cx="3757808" cy="1227551"/>
          </a:xfrm>
          <a:prstGeom prst="snipRoundRect">
            <a:avLst>
              <a:gd name="adj1" fmla="val 0"/>
              <a:gd name="adj2" fmla="val 22790"/>
            </a:avLst>
          </a:prstGeom>
          <a:gradFill flip="none" rotWithShape="1">
            <a:gsLst>
              <a:gs pos="0">
                <a:srgbClr val="B8529E">
                  <a:shade val="30000"/>
                  <a:satMod val="115000"/>
                </a:srgbClr>
              </a:gs>
              <a:gs pos="24000">
                <a:srgbClr val="B8529E">
                  <a:shade val="67500"/>
                  <a:satMod val="115000"/>
                </a:srgbClr>
              </a:gs>
              <a:gs pos="100000">
                <a:srgbClr val="B8529E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即將開始</a:t>
            </a:r>
            <a:endParaRPr lang="zh-HK" altLang="en-US" sz="5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7673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B2FB646-DA9E-49E2-ACF5-B267F96CBB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9144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344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46141181-DD83-4AA5-922C-5B2F9BF1C0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9144000" cy="6857143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79C84F0-42F9-4050-84BD-CF7DBF16C2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625"/>
            <a:ext cx="8330623" cy="4351338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30000"/>
              </a:lnSpc>
              <a:buFont typeface="+mj-lt"/>
              <a:buAutoNum type="arabicPeriod"/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BYOD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帶來的學習契機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——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適時適地識用流動學習裝置</a:t>
            </a:r>
          </a:p>
          <a:p>
            <a:pPr lvl="1">
              <a:lnSpc>
                <a:spcPct val="130000"/>
              </a:lnSpc>
            </a:pPr>
            <a:r>
              <a:rPr lang="zh-TW" altLang="en-US" sz="2000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樂善堂余近卿中學副校長　文可為先生</a:t>
            </a:r>
          </a:p>
          <a:p>
            <a:pPr marL="514350" indent="-514350">
              <a:lnSpc>
                <a:spcPct val="130000"/>
              </a:lnSpc>
              <a:buFont typeface="+mj-lt"/>
              <a:buAutoNum type="arabicPeriod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培育數碼小公民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lnSpc>
                <a:spcPct val="130000"/>
              </a:lnSpc>
            </a:pPr>
            <a:r>
              <a:rPr lang="zh-TW" altLang="en-US" sz="2000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香港教育城發展部主管　洪婉玲女士</a:t>
            </a:r>
          </a:p>
          <a:p>
            <a:pPr marL="514350" indent="-514350">
              <a:lnSpc>
                <a:spcPct val="130000"/>
              </a:lnSpc>
              <a:buFont typeface="+mj-lt"/>
              <a:buAutoNum type="arabicPeriod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數碼時代，管教有方</a:t>
            </a:r>
          </a:p>
          <a:p>
            <a:pPr lvl="1">
              <a:lnSpc>
                <a:spcPct val="130000"/>
              </a:lnSpc>
            </a:pPr>
            <a:r>
              <a:rPr lang="zh-TW" altLang="en-US" sz="2000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香港家庭福利會註冊社工　駱萤雪姑娘</a:t>
            </a:r>
          </a:p>
          <a:p>
            <a:pPr>
              <a:lnSpc>
                <a:spcPct val="130000"/>
              </a:lnSpc>
            </a:pPr>
            <a:endParaRPr lang="zh-HK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6F8C7CB-5409-47C8-B42E-9C7D789B266D}"/>
              </a:ext>
            </a:extLst>
          </p:cNvPr>
          <p:cNvSpPr/>
          <p:nvPr/>
        </p:nvSpPr>
        <p:spPr>
          <a:xfrm>
            <a:off x="2286000" y="241333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zh-HK" alt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E3A51DD-FE8D-4C5A-AC7A-ADE092F71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內容及講者</a:t>
            </a:r>
            <a:endParaRPr lang="zh-HK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28876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2054EDFD-D039-4A04-9E62-45AEF625D0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9144000" cy="68571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14180C-600D-4233-8607-4DFFEAE74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zh-HK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問答環節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EEF5A-96E2-41E0-8642-CDBA33218E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25209"/>
            <a:ext cx="7886700" cy="435133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30000"/>
              </a:lnSpc>
            </a:pPr>
            <a:r>
              <a:rPr lang="zh-TW" altLang="zh-HK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如對網上研討會內容或在問答環節有任何問題，歡迎隨時向主持人線上發問。</a:t>
            </a:r>
          </a:p>
          <a:p>
            <a:pPr>
              <a:lnSpc>
                <a:spcPct val="130000"/>
              </a:lnSpc>
            </a:pPr>
            <a:r>
              <a:rPr lang="zh-TW" altLang="zh-HK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請使用問答功能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以輸入及發送問題。 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	     </a:t>
            </a:r>
            <a:r>
              <a:rPr lang="zh-TW" altLang="en-US" sz="2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網頁介面：</a:t>
            </a:r>
            <a:r>
              <a:rPr lang="en-US" altLang="zh-TW" sz="2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	 		     </a:t>
            </a:r>
            <a:r>
              <a:rPr lang="zh-HK" altLang="en-US" sz="2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電話介面： 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endParaRPr lang="zh-TW" altLang="zh-HK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lnSpc>
                <a:spcPct val="130000"/>
              </a:lnSpc>
              <a:buFont typeface="+mj-lt"/>
              <a:buAutoNum type="arabicPeriod"/>
            </a:pPr>
            <a:endParaRPr lang="zh-HK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27" name="圖片 2">
            <a:extLst>
              <a:ext uri="{FF2B5EF4-FFF2-40B4-BE49-F238E27FC236}">
                <a16:creationId xmlns:a16="http://schemas.microsoft.com/office/drawing/2014/main" id="{A6DE86B3-CE1C-472C-A6A9-2B8D6A8B24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408" y="2400174"/>
            <a:ext cx="588722" cy="662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圖片 19">
            <a:extLst>
              <a:ext uri="{FF2B5EF4-FFF2-40B4-BE49-F238E27FC236}">
                <a16:creationId xmlns:a16="http://schemas.microsoft.com/office/drawing/2014/main" id="{DDC08C9F-A1AC-4723-8B08-EE67A9667B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16" y="3674375"/>
            <a:ext cx="3593701" cy="2383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圖片 20">
            <a:extLst>
              <a:ext uri="{FF2B5EF4-FFF2-40B4-BE49-F238E27FC236}">
                <a16:creationId xmlns:a16="http://schemas.microsoft.com/office/drawing/2014/main" id="{20782341-C92E-4000-96CC-09425FA02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533" y="3564798"/>
            <a:ext cx="2870312" cy="880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0C34892-3170-4FE1-8626-6F988DBDBF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5337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HK" altLang="en-US"/>
          </a:p>
        </p:txBody>
      </p:sp>
      <p:pic>
        <p:nvPicPr>
          <p:cNvPr id="14" name="Picture 13" descr="A screenshot of a cell phone&#10;&#10;Description automatically generated">
            <a:extLst>
              <a:ext uri="{FF2B5EF4-FFF2-40B4-BE49-F238E27FC236}">
                <a16:creationId xmlns:a16="http://schemas.microsoft.com/office/drawing/2014/main" id="{16133A78-ADFF-447A-9774-06143D23A843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533" y="4476354"/>
            <a:ext cx="2772435" cy="2149219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02746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46141181-DD83-4AA5-922C-5B2F9BF1C0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9144000" cy="6857143"/>
          </a:xfrm>
          <a:prstGeom prst="rect">
            <a:avLst/>
          </a:prstGeom>
        </p:spPr>
      </p:pic>
      <p:sp>
        <p:nvSpPr>
          <p:cNvPr id="4" name="矩形 8">
            <a:extLst>
              <a:ext uri="{FF2B5EF4-FFF2-40B4-BE49-F238E27FC236}">
                <a16:creationId xmlns:a16="http://schemas.microsoft.com/office/drawing/2014/main" id="{618F7810-15C1-42B3-BD5A-39B2C675131B}"/>
              </a:ext>
            </a:extLst>
          </p:cNvPr>
          <p:cNvSpPr/>
          <p:nvPr/>
        </p:nvSpPr>
        <p:spPr>
          <a:xfrm>
            <a:off x="628650" y="5340732"/>
            <a:ext cx="697101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講座重溫、精選文章、活動速遞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</a:p>
          <a:p>
            <a:r>
              <a:rPr lang="en-US" altLang="zh-TW" sz="2800" b="1" u="sng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www.hkedcity.net/parent</a:t>
            </a:r>
            <a:r>
              <a:rPr lang="en-US" altLang="zh-TW" sz="28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</p:txBody>
      </p:sp>
      <p:pic>
        <p:nvPicPr>
          <p:cNvPr id="5" name="Picture 10">
            <a:extLst>
              <a:ext uri="{FF2B5EF4-FFF2-40B4-BE49-F238E27FC236}">
                <a16:creationId xmlns:a16="http://schemas.microsoft.com/office/drawing/2014/main" id="{049BDAF2-ECD8-4945-8D8A-E715580294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798" y="2069267"/>
            <a:ext cx="2056298" cy="2056298"/>
          </a:xfrm>
          <a:prstGeom prst="rect">
            <a:avLst/>
          </a:prstGeom>
        </p:spPr>
      </p:pic>
      <p:sp>
        <p:nvSpPr>
          <p:cNvPr id="6" name="矩形 6">
            <a:extLst>
              <a:ext uri="{FF2B5EF4-FFF2-40B4-BE49-F238E27FC236}">
                <a16:creationId xmlns:a16="http://schemas.microsoft.com/office/drawing/2014/main" id="{17055AFA-312A-4E90-880E-9765ED0A9D44}"/>
              </a:ext>
            </a:extLst>
          </p:cNvPr>
          <p:cNvSpPr/>
          <p:nvPr/>
        </p:nvSpPr>
        <p:spPr>
          <a:xfrm>
            <a:off x="628650" y="4595902"/>
            <a:ext cx="26344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家長童學</a:t>
            </a:r>
            <a:endParaRPr lang="en-US" altLang="zh-TW" b="1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7">
            <a:extLst>
              <a:ext uri="{FF2B5EF4-FFF2-40B4-BE49-F238E27FC236}">
                <a16:creationId xmlns:a16="http://schemas.microsoft.com/office/drawing/2014/main" id="{115A1CFA-89B4-4688-8CF2-E82C0E144868}"/>
              </a:ext>
            </a:extLst>
          </p:cNvPr>
          <p:cNvSpPr/>
          <p:nvPr/>
        </p:nvSpPr>
        <p:spPr>
          <a:xfrm>
            <a:off x="1486554" y="1607602"/>
            <a:ext cx="1905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400" b="1" dirty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SCAN ME</a:t>
            </a:r>
            <a:endParaRPr lang="en-US" altLang="zh-TW" sz="1100" b="1" dirty="0">
              <a:solidFill>
                <a:schemeClr val="accent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" name="Picture 9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93AE302E-981F-4AC2-AB91-F75DB1B50E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708" y="673152"/>
            <a:ext cx="3507122" cy="4593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692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46141181-DD83-4AA5-922C-5B2F9BF1C0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9144000" cy="685714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D604DEE-E4D9-48D2-804E-84DA9051533D}"/>
              </a:ext>
            </a:extLst>
          </p:cNvPr>
          <p:cNvSpPr txBox="1"/>
          <p:nvPr/>
        </p:nvSpPr>
        <p:spPr>
          <a:xfrm>
            <a:off x="3431436" y="892314"/>
            <a:ext cx="2281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你的意見</a:t>
            </a:r>
            <a:endParaRPr lang="zh-HK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Picture 2" descr="A picture containing indoor, black, piece, white&#10;&#10;Description automatically generated">
            <a:extLst>
              <a:ext uri="{FF2B5EF4-FFF2-40B4-BE49-F238E27FC236}">
                <a16:creationId xmlns:a16="http://schemas.microsoft.com/office/drawing/2014/main" id="{AA3E2ACC-DEF6-4890-8566-74BBE771D6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524000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156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46141181-DD83-4AA5-922C-5B2F9BF1C0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9144000" cy="6857143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2E9C35A8-3896-434F-8CAD-CE8232A7A1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527" y="207486"/>
            <a:ext cx="6392415" cy="255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0DC1873-0D0B-4C52-9CB4-383CA6232340}"/>
              </a:ext>
            </a:extLst>
          </p:cNvPr>
          <p:cNvSpPr/>
          <p:nvPr/>
        </p:nvSpPr>
        <p:spPr>
          <a:xfrm>
            <a:off x="4572000" y="3086068"/>
            <a:ext cx="4572000" cy="16864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4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2020</a:t>
            </a:r>
            <a:r>
              <a:rPr lang="zh-TW" altLang="en-US" sz="24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4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sz="24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4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</a:t>
            </a:r>
            <a:r>
              <a:rPr lang="zh-TW" altLang="en-US" sz="24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日（六）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>
              <a:lnSpc>
                <a:spcPct val="150000"/>
              </a:lnSpc>
            </a:pPr>
            <a:r>
              <a:rPr lang="zh-TW" altLang="en-US" sz="24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下午</a:t>
            </a:r>
            <a:r>
              <a:rPr lang="en-US" altLang="zh-TW" sz="24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4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時</a:t>
            </a:r>
            <a:r>
              <a:rPr lang="en-US" altLang="zh-TW" sz="24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24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分至</a:t>
            </a:r>
            <a:r>
              <a:rPr lang="en-US" altLang="zh-TW" sz="24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24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時</a:t>
            </a:r>
            <a:r>
              <a:rPr lang="en-US" altLang="zh-TW" sz="24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24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                                                                                                                                                                                                         </a:t>
            </a:r>
          </a:p>
          <a:p>
            <a:pPr>
              <a:lnSpc>
                <a:spcPct val="150000"/>
              </a:lnSpc>
            </a:pPr>
            <a:r>
              <a:rPr lang="zh-TW" altLang="en-US" sz="24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（形式：網上研討會） </a:t>
            </a:r>
            <a:endParaRPr lang="zh-HK" altLang="en-US" sz="2400" b="1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9" name="Picture 8" descr="A picture containing clock&#10;&#10;Description automatically generated">
            <a:extLst>
              <a:ext uri="{FF2B5EF4-FFF2-40B4-BE49-F238E27FC236}">
                <a16:creationId xmlns:a16="http://schemas.microsoft.com/office/drawing/2014/main" id="{E782D59D-CCA5-4EA7-8337-BC64EAD28A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57" y="3015083"/>
            <a:ext cx="3592286" cy="359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28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46141181-DD83-4AA5-922C-5B2F9BF1C0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9144000" cy="685714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F2AD30F-0800-4CB8-9B86-713D05340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564" y="1426732"/>
            <a:ext cx="5995436" cy="4004533"/>
          </a:xfrm>
          <a:prstGeom prst="rect">
            <a:avLst/>
          </a:prstGeom>
        </p:spPr>
      </p:pic>
      <p:sp>
        <p:nvSpPr>
          <p:cNvPr id="6" name="橢圓 14">
            <a:extLst>
              <a:ext uri="{FF2B5EF4-FFF2-40B4-BE49-F238E27FC236}">
                <a16:creationId xmlns:a16="http://schemas.microsoft.com/office/drawing/2014/main" id="{DCA15913-593E-4B8D-B796-97BAC602B3E1}"/>
              </a:ext>
            </a:extLst>
          </p:cNvPr>
          <p:cNvSpPr/>
          <p:nvPr/>
        </p:nvSpPr>
        <p:spPr>
          <a:xfrm>
            <a:off x="5475869" y="1426732"/>
            <a:ext cx="949684" cy="55784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zh-HK" altLang="en-US" sz="1013" kern="1200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2F461FD-AC6C-44BE-8B5E-B5A4726213D6}"/>
              </a:ext>
            </a:extLst>
          </p:cNvPr>
          <p:cNvSpPr/>
          <p:nvPr/>
        </p:nvSpPr>
        <p:spPr>
          <a:xfrm>
            <a:off x="354564" y="445645"/>
            <a:ext cx="28500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HK" altLang="en-US" sz="2000" b="1" spc="-56">
                <a:latin typeface="微軟正黑體" panose="020B0604030504040204" pitchFamily="34" charset="-120"/>
                <a:ea typeface="微軟正黑體" panose="020B0604030504040204" pitchFamily="34" charset="-120"/>
              </a:rPr>
              <a:t>訂閱教城資訊 </a:t>
            </a:r>
            <a:r>
              <a:rPr lang="en-US" altLang="zh-TW" sz="2000" b="1" spc="-56">
                <a:latin typeface="微軟正黑體" panose="020B0604030504040204" pitchFamily="34" charset="-120"/>
                <a:ea typeface="微軟正黑體" panose="020B0604030504040204" pitchFamily="34" charset="-120"/>
              </a:rPr>
              <a:t>‧ </a:t>
            </a:r>
            <a:r>
              <a:rPr lang="zh-TW" altLang="en-US" sz="2000" b="1" spc="-56">
                <a:latin typeface="微軟正黑體" panose="020B0604030504040204" pitchFamily="34" charset="-120"/>
                <a:ea typeface="微軟正黑體" panose="020B0604030504040204" pitchFamily="34" charset="-120"/>
              </a:rPr>
              <a:t>成為會員</a:t>
            </a:r>
            <a:endParaRPr lang="zh-HK" altLang="en-US" sz="2000" b="1" spc="-56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17FD2C-10F3-43BE-A265-F4A68957A557}"/>
              </a:ext>
            </a:extLst>
          </p:cNvPr>
          <p:cNvSpPr/>
          <p:nvPr/>
        </p:nvSpPr>
        <p:spPr>
          <a:xfrm>
            <a:off x="6704564" y="2020273"/>
            <a:ext cx="2286000" cy="22168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TW" altLang="en-US" sz="2400" b="1" dirty="0">
                <a:solidFill>
                  <a:schemeClr val="accent1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查詢</a:t>
            </a:r>
            <a:endParaRPr lang="en-US" altLang="zh-TW" sz="2400" b="1" dirty="0">
              <a:solidFill>
                <a:schemeClr val="accent1"/>
              </a:solidFill>
              <a:latin typeface="Microsoft JhengHei" charset="-120"/>
              <a:ea typeface="Microsoft JhengHei" charset="-120"/>
              <a:cs typeface="Microsoft JhengHei" charset="-120"/>
            </a:endParaRPr>
          </a:p>
          <a:p>
            <a:pPr>
              <a:lnSpc>
                <a:spcPct val="150000"/>
              </a:lnSpc>
              <a:defRPr/>
            </a:pPr>
            <a:r>
              <a:rPr lang="zh-TW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電話</a:t>
            </a:r>
            <a:endParaRPr lang="en-US" altLang="zh-TW" b="1" dirty="0">
              <a:solidFill>
                <a:schemeClr val="tx1">
                  <a:lumMod val="75000"/>
                  <a:lumOff val="25000"/>
                </a:schemeClr>
              </a:solidFill>
              <a:latin typeface="Microsoft JhengHei" charset="-120"/>
              <a:ea typeface="Microsoft JhengHei" charset="-120"/>
              <a:cs typeface="Microsoft JhengHei" charset="-12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TW" b="1" dirty="0">
                <a:solidFill>
                  <a:schemeClr val="accent2">
                    <a:lumMod val="75000"/>
                  </a:schemeClr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2624 1000</a:t>
            </a:r>
          </a:p>
          <a:p>
            <a:pPr>
              <a:lnSpc>
                <a:spcPct val="150000"/>
              </a:lnSpc>
              <a:defRPr/>
            </a:pPr>
            <a:r>
              <a:rPr lang="zh-TW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電郵</a:t>
            </a:r>
            <a:endParaRPr lang="en-US" altLang="zh-TW" b="1" dirty="0">
              <a:solidFill>
                <a:schemeClr val="tx1">
                  <a:lumMod val="75000"/>
                  <a:lumOff val="25000"/>
                </a:schemeClr>
              </a:solidFill>
              <a:latin typeface="Microsoft JhengHei" charset="-120"/>
              <a:ea typeface="Microsoft JhengHei" charset="-120"/>
              <a:cs typeface="Microsoft JhengHei" charset="-12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TW" sz="1600" b="1" dirty="0">
                <a:solidFill>
                  <a:schemeClr val="accent2">
                    <a:lumMod val="75000"/>
                  </a:schemeClr>
                </a:solidFill>
                <a:latin typeface="Microsoft JhengHei" charset="-120"/>
                <a:ea typeface="Microsoft JhengHei" charset="-120"/>
                <a:cs typeface="Microsoft JhengHei" charset="-120"/>
                <a:hlinkClick r:id="rId4"/>
              </a:rPr>
              <a:t>info@hkedcity.net</a:t>
            </a:r>
            <a:r>
              <a:rPr lang="en-US" altLang="zh-TW" sz="1600" b="1" dirty="0">
                <a:solidFill>
                  <a:schemeClr val="accent2">
                    <a:lumMod val="75000"/>
                  </a:schemeClr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360686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461</TotalTime>
  <Words>170</Words>
  <Application>Microsoft Office PowerPoint</Application>
  <PresentationFormat>On-screen Show (4:3)</PresentationFormat>
  <Paragraphs>32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Microsoft JhengHei</vt:lpstr>
      <vt:lpstr>Microsoft JhengHei</vt:lpstr>
      <vt:lpstr>Arial</vt:lpstr>
      <vt:lpstr>Calibri</vt:lpstr>
      <vt:lpstr>Calibri Light</vt:lpstr>
      <vt:lpstr>Office Theme</vt:lpstr>
      <vt:lpstr>PowerPoint Presentation</vt:lpstr>
      <vt:lpstr>PowerPoint Presentation</vt:lpstr>
      <vt:lpstr>內容及講者</vt:lpstr>
      <vt:lpstr>問答環節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Tabo Chan</dc:creator>
  <cp:lastModifiedBy>Thom Lai</cp:lastModifiedBy>
  <cp:revision>31</cp:revision>
  <dcterms:created xsi:type="dcterms:W3CDTF">2019-06-27T03:46:49Z</dcterms:created>
  <dcterms:modified xsi:type="dcterms:W3CDTF">2020-06-13T10:35:37Z</dcterms:modified>
</cp:coreProperties>
</file>